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0" r:id="rId4"/>
    <p:sldMasterId id="2147483688" r:id="rId5"/>
    <p:sldMasterId id="2147483696" r:id="rId6"/>
    <p:sldMasterId id="2147483708" r:id="rId7"/>
  </p:sldMasterIdLst>
  <p:notesMasterIdLst>
    <p:notesMasterId r:id="rId38"/>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3588" cy="6858000"/>
  <p:notesSz cx="6858000" cy="9144000"/>
  <p:embeddedFontLst>
    <p:embeddedFont>
      <p:font typeface="Book Antiqua" panose="02040602050305030304" pitchFamily="18" charset="0"/>
      <p:regular r:id="rId39"/>
      <p:bold r:id="rId40"/>
      <p:italic r:id="rId41"/>
      <p:boldItalic r:id="rId42"/>
    </p:embeddedFont>
    <p:embeddedFont>
      <p:font typeface="Georgia" panose="02040502050405020303" pitchFamily="18" charset="0"/>
      <p:regular r:id="rId43"/>
      <p:bold r:id="rId44"/>
      <p:italic r:id="rId45"/>
      <p:boldItalic r:id="rId46"/>
    </p:embeddedFont>
    <p:embeddedFont>
      <p:font typeface="Tahoma" panose="020B0604030504040204" pitchFamily="3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jAWiOJQNwf/qt0JxXAvjnK4jqr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CB95DD-E4AA-4993-930E-54FA8EE834A1}">
  <a:tblStyle styleId="{2FCB95DD-E4AA-4993-930E-54FA8EE834A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828" y="7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customschemas.google.com/relationships/presentationmetadata" Target="meta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1.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Book Antiqua"/>
              <a:ea typeface="Book Antiqua"/>
              <a:cs typeface="Book Antiqua"/>
              <a:sym typeface="Book Antiqua"/>
            </a:endParaRPr>
          </a:p>
        </p:txBody>
      </p:sp>
      <p:sp>
        <p:nvSpPr>
          <p:cNvPr id="4" name="Google Shape;4;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Book Antiqua"/>
              <a:ea typeface="Book Antiqua"/>
              <a:cs typeface="Book Antiqua"/>
              <a:sym typeface="Book Antiqua"/>
            </a:endParaRPr>
          </a:p>
        </p:txBody>
      </p:sp>
      <p:sp>
        <p:nvSpPr>
          <p:cNvPr id="5" name="Google Shape;5;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Book Antiqua"/>
              <a:ea typeface="Book Antiqua"/>
              <a:cs typeface="Book Antiqua"/>
              <a:sym typeface="Book Antiqua"/>
            </a:endParaRPr>
          </a:p>
        </p:txBody>
      </p:sp>
      <p:sp>
        <p:nvSpPr>
          <p:cNvPr id="6" name="Google Shape;6;n"/>
          <p:cNvSpPr txBox="1"/>
          <p:nvPr/>
        </p:nvSpPr>
        <p:spPr>
          <a:xfrm>
            <a:off x="0" y="0"/>
            <a:ext cx="2971800" cy="4587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Book Antiqua"/>
              <a:ea typeface="Book Antiqua"/>
              <a:cs typeface="Book Antiqua"/>
              <a:sym typeface="Book Antiqua"/>
            </a:endParaRPr>
          </a:p>
        </p:txBody>
      </p:sp>
      <p:sp>
        <p:nvSpPr>
          <p:cNvPr id="7" name="Google Shape;7;n"/>
          <p:cNvSpPr txBox="1">
            <a:spLocks noGrp="1"/>
          </p:cNvSpPr>
          <p:nvPr>
            <p:ph type="dt" idx="10"/>
          </p:nvPr>
        </p:nvSpPr>
        <p:spPr>
          <a:xfrm>
            <a:off x="3884612" y="0"/>
            <a:ext cx="2967037" cy="454025"/>
          </a:xfrm>
          <a:prstGeom prst="rect">
            <a:avLst/>
          </a:prstGeom>
          <a:noFill/>
          <a:ln>
            <a:noFill/>
          </a:ln>
        </p:spPr>
        <p:txBody>
          <a:bodyPr spcFirstLastPara="1" wrap="square" lIns="90000" tIns="46800" rIns="90000" bIns="468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Book Antiqua"/>
                <a:ea typeface="Book Antiqua"/>
                <a:cs typeface="Book Antiqua"/>
                <a:sym typeface="Book Antiqua"/>
              </a:defRPr>
            </a:lvl9pPr>
          </a:lstStyle>
          <a:p>
            <a:endParaRPr/>
          </a:p>
        </p:txBody>
      </p:sp>
      <p:sp>
        <p:nvSpPr>
          <p:cNvPr id="8" name="Google Shape;8;n"/>
          <p:cNvSpPr>
            <a:spLocks noGrp="1" noRot="1" noChangeAspect="1"/>
          </p:cNvSpPr>
          <p:nvPr>
            <p:ph type="sldImg" idx="2"/>
          </p:nvPr>
        </p:nvSpPr>
        <p:spPr>
          <a:xfrm>
            <a:off x="685800" y="1143000"/>
            <a:ext cx="5481637" cy="3081337"/>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 name="Google Shape;9;n"/>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n"/>
          <p:cNvSpPr txBox="1"/>
          <p:nvPr/>
        </p:nvSpPr>
        <p:spPr>
          <a:xfrm>
            <a:off x="0" y="8685212"/>
            <a:ext cx="2971800" cy="4587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Book Antiqua"/>
              <a:ea typeface="Book Antiqua"/>
              <a:cs typeface="Book Antiqua"/>
              <a:sym typeface="Book Antiqua"/>
            </a:endParaRPr>
          </a:p>
        </p:txBody>
      </p:sp>
      <p:sp>
        <p:nvSpPr>
          <p:cNvPr id="11" name="Google Shape;11;n"/>
          <p:cNvSpPr txBox="1">
            <a:spLocks noGrp="1"/>
          </p:cNvSpPr>
          <p:nvPr>
            <p:ph type="sldNum" idx="12"/>
          </p:nvPr>
        </p:nvSpPr>
        <p:spPr>
          <a:xfrm>
            <a:off x="3884612" y="8685212"/>
            <a:ext cx="2967037" cy="454025"/>
          </a:xfrm>
          <a:prstGeom prst="rect">
            <a:avLst/>
          </a:prstGeom>
          <a:noFill/>
          <a:ln>
            <a:noFill/>
          </a:ln>
        </p:spPr>
        <p:txBody>
          <a:bodyPr spcFirstLastPara="1" wrap="square" lIns="90000" tIns="46800" rIns="90000" bIns="46800" anchor="b" anchorCtr="0">
            <a:noAutofit/>
          </a:bodyPr>
          <a:lstStyle/>
          <a:p>
            <a:pPr marL="215900" marR="0" lvl="0" indent="-212725" algn="r" rtl="0">
              <a:lnSpc>
                <a:spcPct val="100000"/>
              </a:lnSpc>
              <a:spcBef>
                <a:spcPts val="0"/>
              </a:spcBef>
              <a:spcAft>
                <a:spcPts val="0"/>
              </a:spcAft>
              <a:buClr>
                <a:srgbClr val="595959"/>
              </a:buClr>
              <a:buSzPts val="1200"/>
              <a:buFont typeface="Times New Roman"/>
              <a:buNone/>
            </a:pPr>
            <a:fld id="{00000000-1234-1234-1234-123412341234}" type="slidenum">
              <a:rPr lang="ru-RU" sz="1200" b="0" i="0" u="none" strike="noStrike" cap="none">
                <a:solidFill>
                  <a:srgbClr val="595959"/>
                </a:solidFill>
                <a:latin typeface="Times New Roman"/>
                <a:ea typeface="Times New Roman"/>
                <a:cs typeface="Times New Roman"/>
                <a:sym typeface="Times New Roman"/>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notes"/>
          <p:cNvSpPr txBox="1"/>
          <p:nvPr/>
        </p:nvSpPr>
        <p:spPr>
          <a:xfrm>
            <a:off x="3884612" y="8685212"/>
            <a:ext cx="2967037" cy="454025"/>
          </a:xfrm>
          <a:prstGeom prst="rect">
            <a:avLst/>
          </a:prstGeom>
          <a:noFill/>
          <a:ln>
            <a:noFill/>
          </a:ln>
        </p:spPr>
        <p:txBody>
          <a:bodyPr spcFirstLastPara="1" wrap="square" lIns="90000" tIns="46800" rIns="90000" bIns="46800" anchor="b" anchorCtr="0">
            <a:noAutofit/>
          </a:bodyPr>
          <a:lstStyle/>
          <a:p>
            <a:pPr marL="215900" marR="0" lvl="0" indent="-212725" algn="r" rtl="0">
              <a:lnSpc>
                <a:spcPct val="100000"/>
              </a:lnSpc>
              <a:spcBef>
                <a:spcPts val="0"/>
              </a:spcBef>
              <a:spcAft>
                <a:spcPts val="0"/>
              </a:spcAft>
              <a:buClr>
                <a:srgbClr val="595959"/>
              </a:buClr>
              <a:buSzPts val="1200"/>
              <a:buFont typeface="Times New Roman"/>
              <a:buNone/>
            </a:pPr>
            <a:fld id="{00000000-1234-1234-1234-123412341234}" type="slidenum">
              <a:rPr lang="ru-RU" sz="1200" b="0" i="0" u="none" strike="noStrike" cap="none">
                <a:solidFill>
                  <a:srgbClr val="595959"/>
                </a:solidFill>
                <a:latin typeface="Times New Roman"/>
                <a:ea typeface="Times New Roman"/>
                <a:cs typeface="Times New Roman"/>
                <a:sym typeface="Times New Roman"/>
              </a:rPr>
              <a:t>1</a:t>
            </a:fld>
            <a:endParaRPr sz="1400" b="0" i="0" u="none" strike="noStrike" cap="none">
              <a:solidFill>
                <a:srgbClr val="000000"/>
              </a:solidFill>
              <a:latin typeface="Arial"/>
              <a:ea typeface="Arial"/>
              <a:cs typeface="Arial"/>
              <a:sym typeface="Arial"/>
            </a:endParaRPr>
          </a:p>
        </p:txBody>
      </p:sp>
      <p:sp>
        <p:nvSpPr>
          <p:cNvPr id="385" name="Google Shape;3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86" name="Google Shape;386;p1:notes"/>
          <p:cNvSpPr txBox="1">
            <a:spLocks noGrp="1"/>
          </p:cNvSpPr>
          <p:nvPr>
            <p:ph type="body" idx="1"/>
          </p:nvPr>
        </p:nvSpPr>
        <p:spPr>
          <a:xfrm>
            <a:off x="685800" y="4400550"/>
            <a:ext cx="5486400" cy="3600450"/>
          </a:xfrm>
          <a:prstGeom prst="rect">
            <a:avLst/>
          </a:prstGeom>
          <a:noFill/>
          <a:ln>
            <a:noFill/>
          </a:ln>
        </p:spPr>
        <p:txBody>
          <a:bodyPr spcFirstLastPara="1" wrap="square" lIns="90000" tIns="46800" rIns="90000" bIns="4680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0:notes"/>
          <p:cNvSpPr txBox="1"/>
          <p:nvPr/>
        </p:nvSpPr>
        <p:spPr>
          <a:xfrm>
            <a:off x="3884612" y="8685212"/>
            <a:ext cx="2967037" cy="454025"/>
          </a:xfrm>
          <a:prstGeom prst="rect">
            <a:avLst/>
          </a:prstGeom>
          <a:noFill/>
          <a:ln>
            <a:noFill/>
          </a:ln>
        </p:spPr>
        <p:txBody>
          <a:bodyPr spcFirstLastPara="1" wrap="square" lIns="90000" tIns="46800" rIns="90000" bIns="46800" anchor="b" anchorCtr="0">
            <a:noAutofit/>
          </a:bodyPr>
          <a:lstStyle/>
          <a:p>
            <a:pPr marL="215900" marR="0" lvl="0" indent="-212725" algn="r" rtl="0">
              <a:lnSpc>
                <a:spcPct val="100000"/>
              </a:lnSpc>
              <a:spcBef>
                <a:spcPts val="0"/>
              </a:spcBef>
              <a:spcAft>
                <a:spcPts val="0"/>
              </a:spcAft>
              <a:buClr>
                <a:srgbClr val="595959"/>
              </a:buClr>
              <a:buSzPts val="1200"/>
              <a:buFont typeface="Times New Roman"/>
              <a:buNone/>
            </a:pPr>
            <a:fld id="{00000000-1234-1234-1234-123412341234}" type="slidenum">
              <a:rPr lang="ru-RU" sz="1200" b="0" i="0" u="none" strike="noStrike" cap="none">
                <a:solidFill>
                  <a:srgbClr val="595959"/>
                </a:solidFill>
                <a:latin typeface="Times New Roman"/>
                <a:ea typeface="Times New Roman"/>
                <a:cs typeface="Times New Roman"/>
                <a:sym typeface="Times New Roman"/>
              </a:rPr>
              <a:t>10</a:t>
            </a:fld>
            <a:endParaRPr sz="1400" b="0" i="0" u="none" strike="noStrike" cap="none">
              <a:solidFill>
                <a:srgbClr val="000000"/>
              </a:solidFill>
              <a:latin typeface="Arial"/>
              <a:ea typeface="Arial"/>
              <a:cs typeface="Arial"/>
              <a:sym typeface="Arial"/>
            </a:endParaRPr>
          </a:p>
        </p:txBody>
      </p:sp>
      <p:sp>
        <p:nvSpPr>
          <p:cNvPr id="509" name="Google Shape;5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10" name="Google Shape;510;p10:notes"/>
          <p:cNvSpPr txBox="1">
            <a:spLocks noGrp="1"/>
          </p:cNvSpPr>
          <p:nvPr>
            <p:ph type="body" idx="1"/>
          </p:nvPr>
        </p:nvSpPr>
        <p:spPr>
          <a:xfrm>
            <a:off x="685800" y="4400550"/>
            <a:ext cx="5486400" cy="3600450"/>
          </a:xfrm>
          <a:prstGeom prst="rect">
            <a:avLst/>
          </a:prstGeom>
          <a:noFill/>
          <a:ln>
            <a:noFill/>
          </a:ln>
        </p:spPr>
        <p:txBody>
          <a:bodyPr spcFirstLastPara="1" wrap="square" lIns="90000" tIns="46800" rIns="90000" bIns="4680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1: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1: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2: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12: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3: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13: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99: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p99: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5: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15: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6: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p16: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7: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p17: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8: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18: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9: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19: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2: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0: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20: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00: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457200" lvl="0" indent="-22860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647" name="Google Shape;647;p100: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1: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p21: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2: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672" name="Google Shape;672;p22: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23: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23: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01: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p101: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02: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p102: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103: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p103: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4: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p24: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104: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p104: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notes"/>
          <p:cNvSpPr txBox="1"/>
          <p:nvPr/>
        </p:nvSpPr>
        <p:spPr>
          <a:xfrm>
            <a:off x="3884612" y="8685212"/>
            <a:ext cx="2967037" cy="454025"/>
          </a:xfrm>
          <a:prstGeom prst="rect">
            <a:avLst/>
          </a:prstGeom>
          <a:noFill/>
          <a:ln>
            <a:noFill/>
          </a:ln>
        </p:spPr>
        <p:txBody>
          <a:bodyPr spcFirstLastPara="1" wrap="square" lIns="90000" tIns="46800" rIns="90000" bIns="46800" anchor="b" anchorCtr="0">
            <a:noAutofit/>
          </a:bodyPr>
          <a:lstStyle/>
          <a:p>
            <a:pPr marL="215900" marR="0" lvl="0" indent="-212725" algn="r" rtl="0">
              <a:lnSpc>
                <a:spcPct val="100000"/>
              </a:lnSpc>
              <a:spcBef>
                <a:spcPts val="0"/>
              </a:spcBef>
              <a:spcAft>
                <a:spcPts val="0"/>
              </a:spcAft>
              <a:buClr>
                <a:srgbClr val="595959"/>
              </a:buClr>
              <a:buSzPts val="1200"/>
              <a:buFont typeface="Times New Roman"/>
              <a:buNone/>
            </a:pPr>
            <a:fld id="{00000000-1234-1234-1234-123412341234}" type="slidenum">
              <a:rPr lang="ru-RU" sz="1200" b="0" i="0" u="none" strike="noStrike" cap="none">
                <a:solidFill>
                  <a:srgbClr val="595959"/>
                </a:solidFill>
                <a:latin typeface="Times New Roman"/>
                <a:ea typeface="Times New Roman"/>
                <a:cs typeface="Times New Roman"/>
                <a:sym typeface="Times New Roman"/>
              </a:rPr>
              <a:t>3</a:t>
            </a:fld>
            <a:endParaRPr sz="1400" b="0" i="0" u="none" strike="noStrike" cap="none">
              <a:solidFill>
                <a:srgbClr val="000000"/>
              </a:solidFill>
              <a:latin typeface="Arial"/>
              <a:ea typeface="Arial"/>
              <a:cs typeface="Arial"/>
              <a:sym typeface="Arial"/>
            </a:endParaRPr>
          </a:p>
        </p:txBody>
      </p:sp>
      <p:sp>
        <p:nvSpPr>
          <p:cNvPr id="416" name="Google Shape;4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17" name="Google Shape;417;p3:notes"/>
          <p:cNvSpPr txBox="1">
            <a:spLocks noGrp="1"/>
          </p:cNvSpPr>
          <p:nvPr>
            <p:ph type="body" idx="1"/>
          </p:nvPr>
        </p:nvSpPr>
        <p:spPr>
          <a:xfrm>
            <a:off x="685800" y="4400550"/>
            <a:ext cx="5486400" cy="3600450"/>
          </a:xfrm>
          <a:prstGeom prst="rect">
            <a:avLst/>
          </a:prstGeom>
          <a:noFill/>
          <a:ln>
            <a:noFill/>
          </a:ln>
        </p:spPr>
        <p:txBody>
          <a:bodyPr spcFirstLastPara="1" wrap="square" lIns="90000" tIns="46800" rIns="90000" bIns="4680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26: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p26: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notes"/>
          <p:cNvSpPr txBox="1"/>
          <p:nvPr/>
        </p:nvSpPr>
        <p:spPr>
          <a:xfrm>
            <a:off x="3884612" y="8685212"/>
            <a:ext cx="2967037" cy="454025"/>
          </a:xfrm>
          <a:prstGeom prst="rect">
            <a:avLst/>
          </a:prstGeom>
          <a:noFill/>
          <a:ln>
            <a:noFill/>
          </a:ln>
        </p:spPr>
        <p:txBody>
          <a:bodyPr spcFirstLastPara="1" wrap="square" lIns="90000" tIns="46800" rIns="90000" bIns="46800" anchor="b" anchorCtr="0">
            <a:noAutofit/>
          </a:bodyPr>
          <a:lstStyle/>
          <a:p>
            <a:pPr marL="215900" marR="0" lvl="0" indent="-212725" algn="r" rtl="0">
              <a:lnSpc>
                <a:spcPct val="100000"/>
              </a:lnSpc>
              <a:spcBef>
                <a:spcPts val="0"/>
              </a:spcBef>
              <a:spcAft>
                <a:spcPts val="0"/>
              </a:spcAft>
              <a:buClr>
                <a:srgbClr val="595959"/>
              </a:buClr>
              <a:buSzPts val="1200"/>
              <a:buFont typeface="Times New Roman"/>
              <a:buNone/>
            </a:pPr>
            <a:fld id="{00000000-1234-1234-1234-123412341234}" type="slidenum">
              <a:rPr lang="ru-RU" sz="1200" b="0" i="0" u="none" strike="noStrike" cap="none">
                <a:solidFill>
                  <a:srgbClr val="595959"/>
                </a:solidFill>
                <a:latin typeface="Times New Roman"/>
                <a:ea typeface="Times New Roman"/>
                <a:cs typeface="Times New Roman"/>
                <a:sym typeface="Times New Roman"/>
              </a:rPr>
              <a:t>4</a:t>
            </a:fld>
            <a:endParaRPr sz="1400" b="0" i="0" u="none" strike="noStrike" cap="none">
              <a:solidFill>
                <a:srgbClr val="000000"/>
              </a:solidFill>
              <a:latin typeface="Arial"/>
              <a:ea typeface="Arial"/>
              <a:cs typeface="Arial"/>
              <a:sym typeface="Arial"/>
            </a:endParaRPr>
          </a:p>
        </p:txBody>
      </p:sp>
      <p:sp>
        <p:nvSpPr>
          <p:cNvPr id="436" name="Google Shape;4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7" name="Google Shape;437;p4:notes"/>
          <p:cNvSpPr txBox="1">
            <a:spLocks noGrp="1"/>
          </p:cNvSpPr>
          <p:nvPr>
            <p:ph type="body" idx="1"/>
          </p:nvPr>
        </p:nvSpPr>
        <p:spPr>
          <a:xfrm>
            <a:off x="685800" y="4400550"/>
            <a:ext cx="5486400" cy="3600450"/>
          </a:xfrm>
          <a:prstGeom prst="rect">
            <a:avLst/>
          </a:prstGeom>
          <a:noFill/>
          <a:ln>
            <a:noFill/>
          </a:ln>
        </p:spPr>
        <p:txBody>
          <a:bodyPr spcFirstLastPara="1" wrap="square" lIns="90000" tIns="46800" rIns="90000" bIns="4680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5: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6: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6: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7:notes"/>
          <p:cNvSpPr txBox="1"/>
          <p:nvPr/>
        </p:nvSpPr>
        <p:spPr>
          <a:xfrm>
            <a:off x="3884612" y="8685212"/>
            <a:ext cx="2967037" cy="454025"/>
          </a:xfrm>
          <a:prstGeom prst="rect">
            <a:avLst/>
          </a:prstGeom>
          <a:noFill/>
          <a:ln>
            <a:noFill/>
          </a:ln>
        </p:spPr>
        <p:txBody>
          <a:bodyPr spcFirstLastPara="1" wrap="square" lIns="90000" tIns="46800" rIns="90000" bIns="46800" anchor="b" anchorCtr="0">
            <a:noAutofit/>
          </a:bodyPr>
          <a:lstStyle/>
          <a:p>
            <a:pPr marL="215900" marR="0" lvl="0" indent="-212725" algn="r" rtl="0">
              <a:lnSpc>
                <a:spcPct val="100000"/>
              </a:lnSpc>
              <a:spcBef>
                <a:spcPts val="0"/>
              </a:spcBef>
              <a:spcAft>
                <a:spcPts val="0"/>
              </a:spcAft>
              <a:buClr>
                <a:srgbClr val="595959"/>
              </a:buClr>
              <a:buSzPts val="1200"/>
              <a:buFont typeface="Times New Roman"/>
              <a:buNone/>
            </a:pPr>
            <a:fld id="{00000000-1234-1234-1234-123412341234}" type="slidenum">
              <a:rPr lang="ru-RU" sz="1200" b="0" i="0" u="none" strike="noStrike" cap="none">
                <a:solidFill>
                  <a:srgbClr val="595959"/>
                </a:solidFill>
                <a:latin typeface="Times New Roman"/>
                <a:ea typeface="Times New Roman"/>
                <a:cs typeface="Times New Roman"/>
                <a:sym typeface="Times New Roman"/>
              </a:rPr>
              <a:t>7</a:t>
            </a:fld>
            <a:endParaRPr sz="1400" b="0" i="0" u="none" strike="noStrike" cap="none">
              <a:solidFill>
                <a:srgbClr val="000000"/>
              </a:solidFill>
              <a:latin typeface="Arial"/>
              <a:ea typeface="Arial"/>
              <a:cs typeface="Arial"/>
              <a:sym typeface="Arial"/>
            </a:endParaRPr>
          </a:p>
        </p:txBody>
      </p:sp>
      <p:sp>
        <p:nvSpPr>
          <p:cNvPr id="468" name="Google Shape;4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9" name="Google Shape;469;p7:notes"/>
          <p:cNvSpPr txBox="1">
            <a:spLocks noGrp="1"/>
          </p:cNvSpPr>
          <p:nvPr>
            <p:ph type="body" idx="1"/>
          </p:nvPr>
        </p:nvSpPr>
        <p:spPr>
          <a:xfrm>
            <a:off x="685800" y="4400550"/>
            <a:ext cx="5486400" cy="3600450"/>
          </a:xfrm>
          <a:prstGeom prst="rect">
            <a:avLst/>
          </a:prstGeom>
          <a:noFill/>
          <a:ln>
            <a:noFill/>
          </a:ln>
        </p:spPr>
        <p:txBody>
          <a:bodyPr spcFirstLastPara="1" wrap="square" lIns="90000" tIns="46800" rIns="90000" bIns="4680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8:notes"/>
          <p:cNvSpPr txBox="1">
            <a:spLocks noGrp="1"/>
          </p:cNvSpPr>
          <p:nvPr>
            <p:ph type="body" idx="1"/>
          </p:nvPr>
        </p:nvSpPr>
        <p:spPr>
          <a:xfrm>
            <a:off x="685800" y="4400550"/>
            <a:ext cx="5481637" cy="3595687"/>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8:notes"/>
          <p:cNvSpPr>
            <a:spLocks noGrp="1" noRot="1" noChangeAspect="1"/>
          </p:cNvSpPr>
          <p:nvPr>
            <p:ph type="sldImg" idx="2"/>
          </p:nvPr>
        </p:nvSpPr>
        <p:spPr>
          <a:xfrm>
            <a:off x="687388" y="1143000"/>
            <a:ext cx="5478462" cy="3081338"/>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9:notes"/>
          <p:cNvSpPr txBox="1"/>
          <p:nvPr/>
        </p:nvSpPr>
        <p:spPr>
          <a:xfrm>
            <a:off x="3884612" y="8685212"/>
            <a:ext cx="2967037" cy="454025"/>
          </a:xfrm>
          <a:prstGeom prst="rect">
            <a:avLst/>
          </a:prstGeom>
          <a:noFill/>
          <a:ln>
            <a:noFill/>
          </a:ln>
        </p:spPr>
        <p:txBody>
          <a:bodyPr spcFirstLastPara="1" wrap="square" lIns="90000" tIns="46800" rIns="90000" bIns="46800" anchor="b" anchorCtr="0">
            <a:noAutofit/>
          </a:bodyPr>
          <a:lstStyle/>
          <a:p>
            <a:pPr marL="215900" marR="0" lvl="0" indent="-212725" algn="r" rtl="0">
              <a:lnSpc>
                <a:spcPct val="100000"/>
              </a:lnSpc>
              <a:spcBef>
                <a:spcPts val="0"/>
              </a:spcBef>
              <a:spcAft>
                <a:spcPts val="0"/>
              </a:spcAft>
              <a:buClr>
                <a:srgbClr val="595959"/>
              </a:buClr>
              <a:buSzPts val="1200"/>
              <a:buFont typeface="Times New Roman"/>
              <a:buNone/>
            </a:pPr>
            <a:fld id="{00000000-1234-1234-1234-123412341234}" type="slidenum">
              <a:rPr lang="ru-RU" sz="1200" b="0" i="0" u="none" strike="noStrike" cap="none">
                <a:solidFill>
                  <a:srgbClr val="595959"/>
                </a:solidFill>
                <a:latin typeface="Times New Roman"/>
                <a:ea typeface="Times New Roman"/>
                <a:cs typeface="Times New Roman"/>
                <a:sym typeface="Times New Roman"/>
              </a:rPr>
              <a:t>9</a:t>
            </a:fld>
            <a:endParaRPr sz="1400" b="0" i="0" u="none" strike="noStrike" cap="none">
              <a:solidFill>
                <a:srgbClr val="000000"/>
              </a:solidFill>
              <a:latin typeface="Arial"/>
              <a:ea typeface="Arial"/>
              <a:cs typeface="Arial"/>
              <a:sym typeface="Arial"/>
            </a:endParaRPr>
          </a:p>
        </p:txBody>
      </p:sp>
      <p:sp>
        <p:nvSpPr>
          <p:cNvPr id="497" name="Google Shape;4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98" name="Google Shape;498;p9:notes"/>
          <p:cNvSpPr txBox="1">
            <a:spLocks noGrp="1"/>
          </p:cNvSpPr>
          <p:nvPr>
            <p:ph type="body" idx="1"/>
          </p:nvPr>
        </p:nvSpPr>
        <p:spPr>
          <a:xfrm>
            <a:off x="685800" y="4400550"/>
            <a:ext cx="5486400" cy="3600450"/>
          </a:xfrm>
          <a:prstGeom prst="rect">
            <a:avLst/>
          </a:prstGeom>
          <a:noFill/>
          <a:ln>
            <a:noFill/>
          </a:ln>
        </p:spPr>
        <p:txBody>
          <a:bodyPr spcFirstLastPara="1" wrap="square" lIns="90000" tIns="46800" rIns="90000" bIns="4680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2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53"/>
        <p:cNvGrpSpPr/>
        <p:nvPr/>
      </p:nvGrpSpPr>
      <p:grpSpPr>
        <a:xfrm>
          <a:off x="0" y="0"/>
          <a:ext cx="0" cy="0"/>
          <a:chOff x="0" y="0"/>
          <a:chExt cx="0" cy="0"/>
        </a:xfrm>
      </p:grpSpPr>
      <p:sp>
        <p:nvSpPr>
          <p:cNvPr id="54" name="Google Shape;54;p69"/>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p69"/>
          <p:cNvSpPr txBox="1">
            <a:spLocks noGrp="1"/>
          </p:cNvSpPr>
          <p:nvPr>
            <p:ph type="body" idx="1"/>
          </p:nvPr>
        </p:nvSpPr>
        <p:spPr>
          <a:xfrm>
            <a:off x="1295400" y="1828800"/>
            <a:ext cx="9596437" cy="4338637"/>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56"/>
        <p:cNvGrpSpPr/>
        <p:nvPr/>
      </p:nvGrpSpPr>
      <p:grpSpPr>
        <a:xfrm>
          <a:off x="0" y="0"/>
          <a:ext cx="0" cy="0"/>
          <a:chOff x="0" y="0"/>
          <a:chExt cx="0" cy="0"/>
        </a:xfrm>
      </p:grpSpPr>
      <p:sp>
        <p:nvSpPr>
          <p:cNvPr id="57" name="Google Shape;57;p70"/>
          <p:cNvSpPr txBox="1">
            <a:spLocks noGrp="1"/>
          </p:cNvSpPr>
          <p:nvPr>
            <p:ph type="ctrTitle"/>
          </p:nvPr>
        </p:nvSpPr>
        <p:spPr>
          <a:xfrm>
            <a:off x="914400" y="2130425"/>
            <a:ext cx="10364788" cy="147002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8" name="Google Shape;58;p70"/>
          <p:cNvSpPr txBox="1">
            <a:spLocks noGrp="1"/>
          </p:cNvSpPr>
          <p:nvPr>
            <p:ph type="subTitle" idx="1"/>
          </p:nvPr>
        </p:nvSpPr>
        <p:spPr>
          <a:xfrm>
            <a:off x="1828800" y="3886200"/>
            <a:ext cx="8535988" cy="1752600"/>
          </a:xfrm>
          <a:prstGeom prst="rect">
            <a:avLst/>
          </a:prstGeom>
          <a:noFill/>
          <a:ln>
            <a:noFill/>
          </a:ln>
        </p:spPr>
        <p:txBody>
          <a:bodyPr spcFirstLastPara="1" wrap="square" lIns="90000" tIns="46800" rIns="90000" bIns="46800" anchor="t" anchorCtr="0">
            <a:noAutofit/>
          </a:bodyPr>
          <a:lstStyle>
            <a:lvl1pPr lvl="0" algn="ctr">
              <a:lnSpc>
                <a:spcPct val="90000"/>
              </a:lnSpc>
              <a:spcBef>
                <a:spcPts val="1800"/>
              </a:spcBef>
              <a:spcAft>
                <a:spcPts val="0"/>
              </a:spcAft>
              <a:buSzPts val="2400"/>
              <a:buNone/>
              <a:defRPr/>
            </a:lvl1pPr>
            <a:lvl2pPr lvl="1" algn="ctr">
              <a:lnSpc>
                <a:spcPct val="90000"/>
              </a:lnSpc>
              <a:spcBef>
                <a:spcPts val="1000"/>
              </a:spcBef>
              <a:spcAft>
                <a:spcPts val="0"/>
              </a:spcAft>
              <a:buSzPts val="2000"/>
              <a:buNone/>
              <a:defRPr/>
            </a:lvl2pPr>
            <a:lvl3pPr lvl="2" algn="ctr">
              <a:lnSpc>
                <a:spcPct val="90000"/>
              </a:lnSpc>
              <a:spcBef>
                <a:spcPts val="800"/>
              </a:spcBef>
              <a:spcAft>
                <a:spcPts val="0"/>
              </a:spcAft>
              <a:buSzPts val="2400"/>
              <a:buNone/>
              <a:defRPr/>
            </a:lvl3pPr>
            <a:lvl4pPr lvl="3" algn="ctr">
              <a:lnSpc>
                <a:spcPct val="90000"/>
              </a:lnSpc>
              <a:spcBef>
                <a:spcPts val="800"/>
              </a:spcBef>
              <a:spcAft>
                <a:spcPts val="0"/>
              </a:spcAft>
              <a:buSzPts val="1600"/>
              <a:buNone/>
              <a:defRPr/>
            </a:lvl4pPr>
            <a:lvl5pPr lvl="4" algn="ctr">
              <a:lnSpc>
                <a:spcPct val="90000"/>
              </a:lnSpc>
              <a:spcBef>
                <a:spcPts val="800"/>
              </a:spcBef>
              <a:spcAft>
                <a:spcPts val="0"/>
              </a:spcAft>
              <a:buSzPts val="1600"/>
              <a:buNone/>
              <a:defRPr/>
            </a:lvl5pPr>
            <a:lvl6pPr lvl="5" algn="ctr">
              <a:lnSpc>
                <a:spcPct val="90000"/>
              </a:lnSpc>
              <a:spcBef>
                <a:spcPts val="800"/>
              </a:spcBef>
              <a:spcAft>
                <a:spcPts val="0"/>
              </a:spcAft>
              <a:buSzPts val="1600"/>
              <a:buNone/>
              <a:defRPr/>
            </a:lvl6pPr>
            <a:lvl7pPr lvl="6" algn="ctr">
              <a:lnSpc>
                <a:spcPct val="90000"/>
              </a:lnSpc>
              <a:spcBef>
                <a:spcPts val="800"/>
              </a:spcBef>
              <a:spcAft>
                <a:spcPts val="0"/>
              </a:spcAft>
              <a:buSzPts val="1600"/>
              <a:buNone/>
              <a:defRPr/>
            </a:lvl7pPr>
            <a:lvl8pPr lvl="7" algn="ctr">
              <a:lnSpc>
                <a:spcPct val="90000"/>
              </a:lnSpc>
              <a:spcBef>
                <a:spcPts val="800"/>
              </a:spcBef>
              <a:spcAft>
                <a:spcPts val="0"/>
              </a:spcAft>
              <a:buSzPts val="1600"/>
              <a:buNone/>
              <a:defRPr/>
            </a:lvl8pPr>
            <a:lvl9pPr lvl="8" algn="ctr">
              <a:lnSpc>
                <a:spcPct val="90000"/>
              </a:lnSpc>
              <a:spcBef>
                <a:spcPts val="80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0" name="Google Shape;70;p30"/>
          <p:cNvSpPr txBox="1">
            <a:spLocks noGrp="1"/>
          </p:cNvSpPr>
          <p:nvPr>
            <p:ph type="body" idx="1"/>
          </p:nvPr>
        </p:nvSpPr>
        <p:spPr>
          <a:xfrm>
            <a:off x="1295400" y="1828800"/>
            <a:ext cx="4721225" cy="433863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800"/>
            </a:lvl1pPr>
            <a:lvl2pPr marL="914400" lvl="1" indent="-228600" algn="l">
              <a:lnSpc>
                <a:spcPct val="90000"/>
              </a:lnSpc>
              <a:spcBef>
                <a:spcPts val="1000"/>
              </a:spcBef>
              <a:spcAft>
                <a:spcPts val="0"/>
              </a:spcAft>
              <a:buSzPts val="1400"/>
              <a:buNone/>
              <a:defRPr sz="2400"/>
            </a:lvl2pPr>
            <a:lvl3pPr marL="1371600" lvl="2" indent="-228600" algn="l">
              <a:lnSpc>
                <a:spcPct val="90000"/>
              </a:lnSpc>
              <a:spcBef>
                <a:spcPts val="800"/>
              </a:spcBef>
              <a:spcAft>
                <a:spcPts val="0"/>
              </a:spcAft>
              <a:buSzPts val="1400"/>
              <a:buNone/>
              <a:defRPr sz="2000"/>
            </a:lvl3pPr>
            <a:lvl4pPr marL="1828800" lvl="3" indent="-228600" algn="l">
              <a:lnSpc>
                <a:spcPct val="90000"/>
              </a:lnSpc>
              <a:spcBef>
                <a:spcPts val="800"/>
              </a:spcBef>
              <a:spcAft>
                <a:spcPts val="0"/>
              </a:spcAft>
              <a:buSzPts val="1400"/>
              <a:buNone/>
              <a:defRPr sz="1800"/>
            </a:lvl4pPr>
            <a:lvl5pPr marL="2286000" lvl="4" indent="-228600" algn="l">
              <a:lnSpc>
                <a:spcPct val="90000"/>
              </a:lnSpc>
              <a:spcBef>
                <a:spcPts val="800"/>
              </a:spcBef>
              <a:spcAft>
                <a:spcPts val="0"/>
              </a:spcAft>
              <a:buSzPts val="1400"/>
              <a:buNone/>
              <a:defRPr sz="1800"/>
            </a:lvl5pPr>
            <a:lvl6pPr marL="2743200" lvl="5" indent="-228600" algn="l">
              <a:lnSpc>
                <a:spcPct val="90000"/>
              </a:lnSpc>
              <a:spcBef>
                <a:spcPts val="800"/>
              </a:spcBef>
              <a:spcAft>
                <a:spcPts val="0"/>
              </a:spcAft>
              <a:buSzPts val="1400"/>
              <a:buNone/>
              <a:defRPr sz="1800"/>
            </a:lvl6pPr>
            <a:lvl7pPr marL="3200400" lvl="6" indent="-228600" algn="l">
              <a:lnSpc>
                <a:spcPct val="90000"/>
              </a:lnSpc>
              <a:spcBef>
                <a:spcPts val="800"/>
              </a:spcBef>
              <a:spcAft>
                <a:spcPts val="0"/>
              </a:spcAft>
              <a:buSzPts val="1400"/>
              <a:buNone/>
              <a:defRPr sz="1800"/>
            </a:lvl7pPr>
            <a:lvl8pPr marL="3657600" lvl="7" indent="-228600" algn="l">
              <a:lnSpc>
                <a:spcPct val="90000"/>
              </a:lnSpc>
              <a:spcBef>
                <a:spcPts val="800"/>
              </a:spcBef>
              <a:spcAft>
                <a:spcPts val="0"/>
              </a:spcAft>
              <a:buSzPts val="1400"/>
              <a:buNone/>
              <a:defRPr sz="1800"/>
            </a:lvl8pPr>
            <a:lvl9pPr marL="4114800" lvl="8" indent="-228600" algn="l">
              <a:lnSpc>
                <a:spcPct val="90000"/>
              </a:lnSpc>
              <a:spcBef>
                <a:spcPts val="800"/>
              </a:spcBef>
              <a:spcAft>
                <a:spcPts val="0"/>
              </a:spcAft>
              <a:buSzPts val="1400"/>
              <a:buNone/>
              <a:defRPr sz="1800"/>
            </a:lvl9pPr>
          </a:lstStyle>
          <a:p>
            <a:endParaRPr/>
          </a:p>
        </p:txBody>
      </p:sp>
      <p:sp>
        <p:nvSpPr>
          <p:cNvPr id="71" name="Google Shape;71;p30"/>
          <p:cNvSpPr txBox="1">
            <a:spLocks noGrp="1"/>
          </p:cNvSpPr>
          <p:nvPr>
            <p:ph type="body" idx="2"/>
          </p:nvPr>
        </p:nvSpPr>
        <p:spPr>
          <a:xfrm>
            <a:off x="6169025" y="1828800"/>
            <a:ext cx="4722813" cy="433863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800"/>
            </a:lvl1pPr>
            <a:lvl2pPr marL="914400" lvl="1" indent="-228600" algn="l">
              <a:lnSpc>
                <a:spcPct val="90000"/>
              </a:lnSpc>
              <a:spcBef>
                <a:spcPts val="1000"/>
              </a:spcBef>
              <a:spcAft>
                <a:spcPts val="0"/>
              </a:spcAft>
              <a:buSzPts val="1400"/>
              <a:buNone/>
              <a:defRPr sz="2400"/>
            </a:lvl2pPr>
            <a:lvl3pPr marL="1371600" lvl="2" indent="-228600" algn="l">
              <a:lnSpc>
                <a:spcPct val="90000"/>
              </a:lnSpc>
              <a:spcBef>
                <a:spcPts val="800"/>
              </a:spcBef>
              <a:spcAft>
                <a:spcPts val="0"/>
              </a:spcAft>
              <a:buSzPts val="1400"/>
              <a:buNone/>
              <a:defRPr sz="2000"/>
            </a:lvl3pPr>
            <a:lvl4pPr marL="1828800" lvl="3" indent="-228600" algn="l">
              <a:lnSpc>
                <a:spcPct val="90000"/>
              </a:lnSpc>
              <a:spcBef>
                <a:spcPts val="800"/>
              </a:spcBef>
              <a:spcAft>
                <a:spcPts val="0"/>
              </a:spcAft>
              <a:buSzPts val="1400"/>
              <a:buNone/>
              <a:defRPr sz="1800"/>
            </a:lvl4pPr>
            <a:lvl5pPr marL="2286000" lvl="4" indent="-228600" algn="l">
              <a:lnSpc>
                <a:spcPct val="90000"/>
              </a:lnSpc>
              <a:spcBef>
                <a:spcPts val="800"/>
              </a:spcBef>
              <a:spcAft>
                <a:spcPts val="0"/>
              </a:spcAft>
              <a:buSzPts val="1400"/>
              <a:buNone/>
              <a:defRPr sz="1800"/>
            </a:lvl5pPr>
            <a:lvl6pPr marL="2743200" lvl="5" indent="-228600" algn="l">
              <a:lnSpc>
                <a:spcPct val="90000"/>
              </a:lnSpc>
              <a:spcBef>
                <a:spcPts val="800"/>
              </a:spcBef>
              <a:spcAft>
                <a:spcPts val="0"/>
              </a:spcAft>
              <a:buSzPts val="1400"/>
              <a:buNone/>
              <a:defRPr sz="1800"/>
            </a:lvl6pPr>
            <a:lvl7pPr marL="3200400" lvl="6" indent="-228600" algn="l">
              <a:lnSpc>
                <a:spcPct val="90000"/>
              </a:lnSpc>
              <a:spcBef>
                <a:spcPts val="800"/>
              </a:spcBef>
              <a:spcAft>
                <a:spcPts val="0"/>
              </a:spcAft>
              <a:buSzPts val="1400"/>
              <a:buNone/>
              <a:defRPr sz="1800"/>
            </a:lvl7pPr>
            <a:lvl8pPr marL="3657600" lvl="7" indent="-228600" algn="l">
              <a:lnSpc>
                <a:spcPct val="90000"/>
              </a:lnSpc>
              <a:spcBef>
                <a:spcPts val="800"/>
              </a:spcBef>
              <a:spcAft>
                <a:spcPts val="0"/>
              </a:spcAft>
              <a:buSzPts val="1400"/>
              <a:buNone/>
              <a:defRPr sz="1800"/>
            </a:lvl8pPr>
            <a:lvl9pPr marL="4114800" lvl="8" indent="-228600" algn="l">
              <a:lnSpc>
                <a:spcPct val="90000"/>
              </a:lnSpc>
              <a:spcBef>
                <a:spcPts val="800"/>
              </a:spcBef>
              <a:spcAft>
                <a:spcPts val="0"/>
              </a:spcAft>
              <a:buSzPts val="1400"/>
              <a:buNone/>
              <a:defRPr sz="1800"/>
            </a:lvl9pPr>
          </a:lstStyle>
          <a:p>
            <a:endParaRPr/>
          </a:p>
        </p:txBody>
      </p:sp>
      <p:sp>
        <p:nvSpPr>
          <p:cNvPr id="72" name="Google Shape;72;p30"/>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74"/>
        <p:cNvGrpSpPr/>
        <p:nvPr/>
      </p:nvGrpSpPr>
      <p:grpSpPr>
        <a:xfrm>
          <a:off x="0" y="0"/>
          <a:ext cx="0" cy="0"/>
          <a:chOff x="0" y="0"/>
          <a:chExt cx="0" cy="0"/>
        </a:xfrm>
      </p:grpSpPr>
      <p:sp>
        <p:nvSpPr>
          <p:cNvPr id="75" name="Google Shape;75;p31"/>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7"/>
        <p:cNvGrpSpPr/>
        <p:nvPr/>
      </p:nvGrpSpPr>
      <p:grpSpPr>
        <a:xfrm>
          <a:off x="0" y="0"/>
          <a:ext cx="0" cy="0"/>
          <a:chOff x="0" y="0"/>
          <a:chExt cx="0" cy="0"/>
        </a:xfrm>
      </p:grpSpPr>
      <p:sp>
        <p:nvSpPr>
          <p:cNvPr id="78" name="Google Shape;78;p42"/>
          <p:cNvSpPr txBox="1">
            <a:spLocks noGrp="1"/>
          </p:cNvSpPr>
          <p:nvPr>
            <p:ph type="title"/>
          </p:nvPr>
        </p:nvSpPr>
        <p:spPr>
          <a:xfrm rot="5400000">
            <a:off x="6736557" y="2012157"/>
            <a:ext cx="5911850" cy="2398713"/>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9" name="Google Shape;79;p42"/>
          <p:cNvSpPr txBox="1">
            <a:spLocks noGrp="1"/>
          </p:cNvSpPr>
          <p:nvPr>
            <p:ph type="body" idx="1"/>
          </p:nvPr>
        </p:nvSpPr>
        <p:spPr>
          <a:xfrm rot="5400000">
            <a:off x="1862138" y="-311149"/>
            <a:ext cx="5911850" cy="7045325"/>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
        <p:nvSpPr>
          <p:cNvPr id="80" name="Google Shape;80;p42"/>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2"/>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82"/>
        <p:cNvGrpSpPr/>
        <p:nvPr/>
      </p:nvGrpSpPr>
      <p:grpSpPr>
        <a:xfrm>
          <a:off x="0" y="0"/>
          <a:ext cx="0" cy="0"/>
          <a:chOff x="0" y="0"/>
          <a:chExt cx="0" cy="0"/>
        </a:xfrm>
      </p:grpSpPr>
      <p:sp>
        <p:nvSpPr>
          <p:cNvPr id="83" name="Google Shape;83;p43"/>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4" name="Google Shape;84;p43"/>
          <p:cNvSpPr txBox="1">
            <a:spLocks noGrp="1"/>
          </p:cNvSpPr>
          <p:nvPr>
            <p:ph type="body" idx="1"/>
          </p:nvPr>
        </p:nvSpPr>
        <p:spPr>
          <a:xfrm rot="5400000">
            <a:off x="3924300" y="-800100"/>
            <a:ext cx="4338637" cy="9596437"/>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
        <p:nvSpPr>
          <p:cNvPr id="85" name="Google Shape;85;p43"/>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3"/>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87"/>
        <p:cNvGrpSpPr/>
        <p:nvPr/>
      </p:nvGrpSpPr>
      <p:grpSpPr>
        <a:xfrm>
          <a:off x="0" y="0"/>
          <a:ext cx="0" cy="0"/>
          <a:chOff x="0" y="0"/>
          <a:chExt cx="0" cy="0"/>
        </a:xfrm>
      </p:grpSpPr>
      <p:sp>
        <p:nvSpPr>
          <p:cNvPr id="88" name="Google Shape;88;p44"/>
          <p:cNvSpPr txBox="1">
            <a:spLocks noGrp="1"/>
          </p:cNvSpPr>
          <p:nvPr>
            <p:ph type="title"/>
          </p:nvPr>
        </p:nvSpPr>
        <p:spPr>
          <a:xfrm>
            <a:off x="2390775" y="4800600"/>
            <a:ext cx="7315200" cy="566738"/>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sz="2000"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9" name="Google Shape;89;p44"/>
          <p:cNvSpPr>
            <a:spLocks noGrp="1"/>
          </p:cNvSpPr>
          <p:nvPr>
            <p:ph type="pic" idx="2"/>
          </p:nvPr>
        </p:nvSpPr>
        <p:spPr>
          <a:xfrm>
            <a:off x="2390775" y="612775"/>
            <a:ext cx="7315200" cy="4114800"/>
          </a:xfrm>
          <a:prstGeom prst="rect">
            <a:avLst/>
          </a:prstGeom>
          <a:noFill/>
          <a:ln>
            <a:noFill/>
          </a:ln>
        </p:spPr>
        <p:txBody>
          <a:bodyPr spcFirstLastPara="1" wrap="square" lIns="90000" tIns="46800" rIns="90000" bIns="46800" anchor="t" anchorCtr="0">
            <a:noAutofit/>
          </a:bodyPr>
          <a:lstStyle>
            <a:lvl1pPr marR="0" lvl="0" algn="l" rtl="0">
              <a:lnSpc>
                <a:spcPct val="90000"/>
              </a:lnSpc>
              <a:spcBef>
                <a:spcPts val="1800"/>
              </a:spcBef>
              <a:spcAft>
                <a:spcPts val="0"/>
              </a:spcAft>
              <a:buClr>
                <a:srgbClr val="000000"/>
              </a:buClr>
              <a:buSzPts val="3200"/>
              <a:buFont typeface="Times New Roman"/>
              <a:buNone/>
              <a:defRPr sz="3200" b="0" i="0" u="none" strike="noStrike" cap="none">
                <a:solidFill>
                  <a:srgbClr val="0B2673"/>
                </a:solidFill>
                <a:latin typeface="Book Antiqua"/>
                <a:ea typeface="Book Antiqua"/>
                <a:cs typeface="Book Antiqua"/>
                <a:sym typeface="Book Antiqua"/>
              </a:defRPr>
            </a:lvl1pPr>
            <a:lvl2pPr marR="0" lvl="1" algn="l" rtl="0">
              <a:lnSpc>
                <a:spcPct val="90000"/>
              </a:lnSpc>
              <a:spcBef>
                <a:spcPts val="1000"/>
              </a:spcBef>
              <a:spcAft>
                <a:spcPts val="0"/>
              </a:spcAft>
              <a:buClr>
                <a:srgbClr val="000000"/>
              </a:buClr>
              <a:buSzPts val="2800"/>
              <a:buFont typeface="Times New Roman"/>
              <a:buNone/>
              <a:defRPr sz="2800" b="0" i="0" u="none" strike="noStrike" cap="none">
                <a:solidFill>
                  <a:srgbClr val="0B2673"/>
                </a:solidFill>
                <a:latin typeface="Book Antiqua"/>
                <a:ea typeface="Book Antiqua"/>
                <a:cs typeface="Book Antiqua"/>
                <a:sym typeface="Book Antiqua"/>
              </a:defRPr>
            </a:lvl2pPr>
            <a:lvl3pPr marR="0" lvl="2" algn="l" rtl="0">
              <a:lnSpc>
                <a:spcPct val="90000"/>
              </a:lnSpc>
              <a:spcBef>
                <a:spcPts val="800"/>
              </a:spcBef>
              <a:spcAft>
                <a:spcPts val="0"/>
              </a:spcAft>
              <a:buClr>
                <a:srgbClr val="000000"/>
              </a:buClr>
              <a:buSzPts val="2400"/>
              <a:buFont typeface="Times New Roman"/>
              <a:buNone/>
              <a:defRPr sz="2400" b="0" i="0" u="none" strike="noStrike" cap="none">
                <a:solidFill>
                  <a:srgbClr val="0B2673"/>
                </a:solidFill>
                <a:latin typeface="Book Antiqua"/>
                <a:ea typeface="Book Antiqua"/>
                <a:cs typeface="Book Antiqua"/>
                <a:sym typeface="Book Antiqua"/>
              </a:defRPr>
            </a:lvl3pPr>
            <a:lvl4pPr marR="0" lvl="3"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4pPr>
            <a:lvl5pPr marR="0" lvl="4"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5pPr>
            <a:lvl6pPr marR="0" lvl="5"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6pPr>
            <a:lvl7pPr marR="0" lvl="6"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7pPr>
            <a:lvl8pPr marR="0" lvl="7"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8pPr>
            <a:lvl9pPr marR="0" lvl="8"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9pPr>
          </a:lstStyle>
          <a:p>
            <a:endParaRPr/>
          </a:p>
        </p:txBody>
      </p:sp>
      <p:sp>
        <p:nvSpPr>
          <p:cNvPr id="90" name="Google Shape;90;p44"/>
          <p:cNvSpPr txBox="1">
            <a:spLocks noGrp="1"/>
          </p:cNvSpPr>
          <p:nvPr>
            <p:ph type="body" idx="1"/>
          </p:nvPr>
        </p:nvSpPr>
        <p:spPr>
          <a:xfrm>
            <a:off x="2390775" y="5367338"/>
            <a:ext cx="7315200" cy="804862"/>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14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
        <p:nvSpPr>
          <p:cNvPr id="91" name="Google Shape;91;p44"/>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4"/>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93"/>
        <p:cNvGrpSpPr/>
        <p:nvPr/>
      </p:nvGrpSpPr>
      <p:grpSpPr>
        <a:xfrm>
          <a:off x="0" y="0"/>
          <a:ext cx="0" cy="0"/>
          <a:chOff x="0" y="0"/>
          <a:chExt cx="0" cy="0"/>
        </a:xfrm>
      </p:grpSpPr>
      <p:sp>
        <p:nvSpPr>
          <p:cNvPr id="94" name="Google Shape;94;p45"/>
          <p:cNvSpPr txBox="1">
            <a:spLocks noGrp="1"/>
          </p:cNvSpPr>
          <p:nvPr>
            <p:ph type="title"/>
          </p:nvPr>
        </p:nvSpPr>
        <p:spPr>
          <a:xfrm>
            <a:off x="609600" y="273050"/>
            <a:ext cx="4011613" cy="1162050"/>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sz="2000"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5" name="Google Shape;95;p45"/>
          <p:cNvSpPr txBox="1">
            <a:spLocks noGrp="1"/>
          </p:cNvSpPr>
          <p:nvPr>
            <p:ph type="body" idx="1"/>
          </p:nvPr>
        </p:nvSpPr>
        <p:spPr>
          <a:xfrm>
            <a:off x="4767263" y="273050"/>
            <a:ext cx="6816725" cy="5853113"/>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3200"/>
            </a:lvl1pPr>
            <a:lvl2pPr marL="914400" lvl="1" indent="-228600" algn="l">
              <a:lnSpc>
                <a:spcPct val="90000"/>
              </a:lnSpc>
              <a:spcBef>
                <a:spcPts val="1000"/>
              </a:spcBef>
              <a:spcAft>
                <a:spcPts val="0"/>
              </a:spcAft>
              <a:buSzPts val="1400"/>
              <a:buNone/>
              <a:defRPr sz="2800"/>
            </a:lvl2pPr>
            <a:lvl3pPr marL="1371600" lvl="2" indent="-228600" algn="l">
              <a:lnSpc>
                <a:spcPct val="90000"/>
              </a:lnSpc>
              <a:spcBef>
                <a:spcPts val="800"/>
              </a:spcBef>
              <a:spcAft>
                <a:spcPts val="0"/>
              </a:spcAft>
              <a:buSzPts val="1400"/>
              <a:buNone/>
              <a:defRPr sz="2400"/>
            </a:lvl3pPr>
            <a:lvl4pPr marL="1828800" lvl="3" indent="-228600" algn="l">
              <a:lnSpc>
                <a:spcPct val="90000"/>
              </a:lnSpc>
              <a:spcBef>
                <a:spcPts val="800"/>
              </a:spcBef>
              <a:spcAft>
                <a:spcPts val="0"/>
              </a:spcAft>
              <a:buSzPts val="1400"/>
              <a:buNone/>
              <a:defRPr sz="2000"/>
            </a:lvl4pPr>
            <a:lvl5pPr marL="2286000" lvl="4" indent="-228600" algn="l">
              <a:lnSpc>
                <a:spcPct val="90000"/>
              </a:lnSpc>
              <a:spcBef>
                <a:spcPts val="800"/>
              </a:spcBef>
              <a:spcAft>
                <a:spcPts val="0"/>
              </a:spcAft>
              <a:buSzPts val="1400"/>
              <a:buNone/>
              <a:defRPr sz="2000"/>
            </a:lvl5pPr>
            <a:lvl6pPr marL="2743200" lvl="5" indent="-228600" algn="l">
              <a:lnSpc>
                <a:spcPct val="90000"/>
              </a:lnSpc>
              <a:spcBef>
                <a:spcPts val="800"/>
              </a:spcBef>
              <a:spcAft>
                <a:spcPts val="0"/>
              </a:spcAft>
              <a:buSzPts val="1400"/>
              <a:buNone/>
              <a:defRPr sz="2000"/>
            </a:lvl6pPr>
            <a:lvl7pPr marL="3200400" lvl="6" indent="-228600" algn="l">
              <a:lnSpc>
                <a:spcPct val="90000"/>
              </a:lnSpc>
              <a:spcBef>
                <a:spcPts val="800"/>
              </a:spcBef>
              <a:spcAft>
                <a:spcPts val="0"/>
              </a:spcAft>
              <a:buSzPts val="1400"/>
              <a:buNone/>
              <a:defRPr sz="2000"/>
            </a:lvl7pPr>
            <a:lvl8pPr marL="3657600" lvl="7" indent="-228600" algn="l">
              <a:lnSpc>
                <a:spcPct val="90000"/>
              </a:lnSpc>
              <a:spcBef>
                <a:spcPts val="800"/>
              </a:spcBef>
              <a:spcAft>
                <a:spcPts val="0"/>
              </a:spcAft>
              <a:buSzPts val="1400"/>
              <a:buNone/>
              <a:defRPr sz="2000"/>
            </a:lvl8pPr>
            <a:lvl9pPr marL="4114800" lvl="8" indent="-228600" algn="l">
              <a:lnSpc>
                <a:spcPct val="90000"/>
              </a:lnSpc>
              <a:spcBef>
                <a:spcPts val="800"/>
              </a:spcBef>
              <a:spcAft>
                <a:spcPts val="0"/>
              </a:spcAft>
              <a:buSzPts val="1400"/>
              <a:buNone/>
              <a:defRPr sz="2000"/>
            </a:lvl9pPr>
          </a:lstStyle>
          <a:p>
            <a:endParaRPr/>
          </a:p>
        </p:txBody>
      </p:sp>
      <p:sp>
        <p:nvSpPr>
          <p:cNvPr id="96" name="Google Shape;96;p45"/>
          <p:cNvSpPr txBox="1">
            <a:spLocks noGrp="1"/>
          </p:cNvSpPr>
          <p:nvPr>
            <p:ph type="body" idx="2"/>
          </p:nvPr>
        </p:nvSpPr>
        <p:spPr>
          <a:xfrm>
            <a:off x="609600" y="1435100"/>
            <a:ext cx="4011613" cy="4691063"/>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14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
        <p:nvSpPr>
          <p:cNvPr id="97" name="Google Shape;97;p45"/>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5"/>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99"/>
        <p:cNvGrpSpPr/>
        <p:nvPr/>
      </p:nvGrpSpPr>
      <p:grpSpPr>
        <a:xfrm>
          <a:off x="0" y="0"/>
          <a:ext cx="0" cy="0"/>
          <a:chOff x="0" y="0"/>
          <a:chExt cx="0" cy="0"/>
        </a:xfrm>
      </p:grpSpPr>
      <p:sp>
        <p:nvSpPr>
          <p:cNvPr id="100" name="Google Shape;100;p46"/>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1" name="Google Shape;101;p46"/>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6"/>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103"/>
        <p:cNvGrpSpPr/>
        <p:nvPr/>
      </p:nvGrpSpPr>
      <p:grpSpPr>
        <a:xfrm>
          <a:off x="0" y="0"/>
          <a:ext cx="0" cy="0"/>
          <a:chOff x="0" y="0"/>
          <a:chExt cx="0" cy="0"/>
        </a:xfrm>
      </p:grpSpPr>
      <p:sp>
        <p:nvSpPr>
          <p:cNvPr id="104" name="Google Shape;104;p47"/>
          <p:cNvSpPr txBox="1">
            <a:spLocks noGrp="1"/>
          </p:cNvSpPr>
          <p:nvPr>
            <p:ph type="title"/>
          </p:nvPr>
        </p:nvSpPr>
        <p:spPr>
          <a:xfrm>
            <a:off x="609600" y="274638"/>
            <a:ext cx="10974388" cy="1143000"/>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5" name="Google Shape;105;p47"/>
          <p:cNvSpPr txBox="1">
            <a:spLocks noGrp="1"/>
          </p:cNvSpPr>
          <p:nvPr>
            <p:ph type="body" idx="1"/>
          </p:nvPr>
        </p:nvSpPr>
        <p:spPr>
          <a:xfrm>
            <a:off x="609600" y="1535113"/>
            <a:ext cx="5387975" cy="639762"/>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400"/>
              <a:buNone/>
              <a:defRPr sz="24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106" name="Google Shape;106;p47"/>
          <p:cNvSpPr txBox="1">
            <a:spLocks noGrp="1"/>
          </p:cNvSpPr>
          <p:nvPr>
            <p:ph type="body" idx="2"/>
          </p:nvPr>
        </p:nvSpPr>
        <p:spPr>
          <a:xfrm>
            <a:off x="609600" y="2174875"/>
            <a:ext cx="5387975" cy="395128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400"/>
            </a:lvl1pPr>
            <a:lvl2pPr marL="914400" lvl="1" indent="-228600" algn="l">
              <a:lnSpc>
                <a:spcPct val="90000"/>
              </a:lnSpc>
              <a:spcBef>
                <a:spcPts val="1000"/>
              </a:spcBef>
              <a:spcAft>
                <a:spcPts val="0"/>
              </a:spcAft>
              <a:buSzPts val="1400"/>
              <a:buNone/>
              <a:defRPr sz="2000"/>
            </a:lvl2pPr>
            <a:lvl3pPr marL="1371600" lvl="2" indent="-228600" algn="l">
              <a:lnSpc>
                <a:spcPct val="90000"/>
              </a:lnSpc>
              <a:spcBef>
                <a:spcPts val="800"/>
              </a:spcBef>
              <a:spcAft>
                <a:spcPts val="0"/>
              </a:spcAft>
              <a:buSzPts val="1400"/>
              <a:buNone/>
              <a:defRPr sz="1800"/>
            </a:lvl3pPr>
            <a:lvl4pPr marL="1828800" lvl="3" indent="-228600" algn="l">
              <a:lnSpc>
                <a:spcPct val="90000"/>
              </a:lnSpc>
              <a:spcBef>
                <a:spcPts val="800"/>
              </a:spcBef>
              <a:spcAft>
                <a:spcPts val="0"/>
              </a:spcAft>
              <a:buSzPts val="1400"/>
              <a:buNone/>
              <a:defRPr sz="1600"/>
            </a:lvl4pPr>
            <a:lvl5pPr marL="2286000" lvl="4" indent="-228600" algn="l">
              <a:lnSpc>
                <a:spcPct val="90000"/>
              </a:lnSpc>
              <a:spcBef>
                <a:spcPts val="800"/>
              </a:spcBef>
              <a:spcAft>
                <a:spcPts val="0"/>
              </a:spcAft>
              <a:buSzPts val="1400"/>
              <a:buNone/>
              <a:defRPr sz="1600"/>
            </a:lvl5pPr>
            <a:lvl6pPr marL="2743200" lvl="5" indent="-228600" algn="l">
              <a:lnSpc>
                <a:spcPct val="90000"/>
              </a:lnSpc>
              <a:spcBef>
                <a:spcPts val="800"/>
              </a:spcBef>
              <a:spcAft>
                <a:spcPts val="0"/>
              </a:spcAft>
              <a:buSzPts val="1400"/>
              <a:buNone/>
              <a:defRPr sz="1600"/>
            </a:lvl6pPr>
            <a:lvl7pPr marL="3200400" lvl="6" indent="-228600" algn="l">
              <a:lnSpc>
                <a:spcPct val="90000"/>
              </a:lnSpc>
              <a:spcBef>
                <a:spcPts val="800"/>
              </a:spcBef>
              <a:spcAft>
                <a:spcPts val="0"/>
              </a:spcAft>
              <a:buSzPts val="1400"/>
              <a:buNone/>
              <a:defRPr sz="1600"/>
            </a:lvl7pPr>
            <a:lvl8pPr marL="3657600" lvl="7" indent="-228600" algn="l">
              <a:lnSpc>
                <a:spcPct val="90000"/>
              </a:lnSpc>
              <a:spcBef>
                <a:spcPts val="800"/>
              </a:spcBef>
              <a:spcAft>
                <a:spcPts val="0"/>
              </a:spcAft>
              <a:buSzPts val="1400"/>
              <a:buNone/>
              <a:defRPr sz="1600"/>
            </a:lvl8pPr>
            <a:lvl9pPr marL="4114800" lvl="8" indent="-228600" algn="l">
              <a:lnSpc>
                <a:spcPct val="90000"/>
              </a:lnSpc>
              <a:spcBef>
                <a:spcPts val="800"/>
              </a:spcBef>
              <a:spcAft>
                <a:spcPts val="0"/>
              </a:spcAft>
              <a:buSzPts val="1400"/>
              <a:buNone/>
              <a:defRPr sz="1600"/>
            </a:lvl9pPr>
          </a:lstStyle>
          <a:p>
            <a:endParaRPr/>
          </a:p>
        </p:txBody>
      </p:sp>
      <p:sp>
        <p:nvSpPr>
          <p:cNvPr id="107" name="Google Shape;107;p47"/>
          <p:cNvSpPr txBox="1">
            <a:spLocks noGrp="1"/>
          </p:cNvSpPr>
          <p:nvPr>
            <p:ph type="body" idx="3"/>
          </p:nvPr>
        </p:nvSpPr>
        <p:spPr>
          <a:xfrm>
            <a:off x="6194425" y="1535113"/>
            <a:ext cx="5389563" cy="639762"/>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400"/>
              <a:buNone/>
              <a:defRPr sz="24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108" name="Google Shape;108;p47"/>
          <p:cNvSpPr txBox="1">
            <a:spLocks noGrp="1"/>
          </p:cNvSpPr>
          <p:nvPr>
            <p:ph type="body" idx="4"/>
          </p:nvPr>
        </p:nvSpPr>
        <p:spPr>
          <a:xfrm>
            <a:off x="6194425" y="2174875"/>
            <a:ext cx="5389563" cy="395128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400"/>
            </a:lvl1pPr>
            <a:lvl2pPr marL="914400" lvl="1" indent="-228600" algn="l">
              <a:lnSpc>
                <a:spcPct val="90000"/>
              </a:lnSpc>
              <a:spcBef>
                <a:spcPts val="1000"/>
              </a:spcBef>
              <a:spcAft>
                <a:spcPts val="0"/>
              </a:spcAft>
              <a:buSzPts val="1400"/>
              <a:buNone/>
              <a:defRPr sz="2000"/>
            </a:lvl2pPr>
            <a:lvl3pPr marL="1371600" lvl="2" indent="-228600" algn="l">
              <a:lnSpc>
                <a:spcPct val="90000"/>
              </a:lnSpc>
              <a:spcBef>
                <a:spcPts val="800"/>
              </a:spcBef>
              <a:spcAft>
                <a:spcPts val="0"/>
              </a:spcAft>
              <a:buSzPts val="1400"/>
              <a:buNone/>
              <a:defRPr sz="1800"/>
            </a:lvl3pPr>
            <a:lvl4pPr marL="1828800" lvl="3" indent="-228600" algn="l">
              <a:lnSpc>
                <a:spcPct val="90000"/>
              </a:lnSpc>
              <a:spcBef>
                <a:spcPts val="800"/>
              </a:spcBef>
              <a:spcAft>
                <a:spcPts val="0"/>
              </a:spcAft>
              <a:buSzPts val="1400"/>
              <a:buNone/>
              <a:defRPr sz="1600"/>
            </a:lvl4pPr>
            <a:lvl5pPr marL="2286000" lvl="4" indent="-228600" algn="l">
              <a:lnSpc>
                <a:spcPct val="90000"/>
              </a:lnSpc>
              <a:spcBef>
                <a:spcPts val="800"/>
              </a:spcBef>
              <a:spcAft>
                <a:spcPts val="0"/>
              </a:spcAft>
              <a:buSzPts val="1400"/>
              <a:buNone/>
              <a:defRPr sz="1600"/>
            </a:lvl5pPr>
            <a:lvl6pPr marL="2743200" lvl="5" indent="-228600" algn="l">
              <a:lnSpc>
                <a:spcPct val="90000"/>
              </a:lnSpc>
              <a:spcBef>
                <a:spcPts val="800"/>
              </a:spcBef>
              <a:spcAft>
                <a:spcPts val="0"/>
              </a:spcAft>
              <a:buSzPts val="1400"/>
              <a:buNone/>
              <a:defRPr sz="1600"/>
            </a:lvl6pPr>
            <a:lvl7pPr marL="3200400" lvl="6" indent="-228600" algn="l">
              <a:lnSpc>
                <a:spcPct val="90000"/>
              </a:lnSpc>
              <a:spcBef>
                <a:spcPts val="800"/>
              </a:spcBef>
              <a:spcAft>
                <a:spcPts val="0"/>
              </a:spcAft>
              <a:buSzPts val="1400"/>
              <a:buNone/>
              <a:defRPr sz="1600"/>
            </a:lvl7pPr>
            <a:lvl8pPr marL="3657600" lvl="7" indent="-228600" algn="l">
              <a:lnSpc>
                <a:spcPct val="90000"/>
              </a:lnSpc>
              <a:spcBef>
                <a:spcPts val="800"/>
              </a:spcBef>
              <a:spcAft>
                <a:spcPts val="0"/>
              </a:spcAft>
              <a:buSzPts val="1400"/>
              <a:buNone/>
              <a:defRPr sz="1600"/>
            </a:lvl8pPr>
            <a:lvl9pPr marL="4114800" lvl="8" indent="-228600" algn="l">
              <a:lnSpc>
                <a:spcPct val="90000"/>
              </a:lnSpc>
              <a:spcBef>
                <a:spcPts val="800"/>
              </a:spcBef>
              <a:spcAft>
                <a:spcPts val="0"/>
              </a:spcAft>
              <a:buSzPts val="1400"/>
              <a:buNone/>
              <a:defRPr sz="1600"/>
            </a:lvl9pPr>
          </a:lstStyle>
          <a:p>
            <a:endParaRPr/>
          </a:p>
        </p:txBody>
      </p:sp>
      <p:sp>
        <p:nvSpPr>
          <p:cNvPr id="109" name="Google Shape;109;p47"/>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7"/>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24"/>
        <p:cNvGrpSpPr/>
        <p:nvPr/>
      </p:nvGrpSpPr>
      <p:grpSpPr>
        <a:xfrm>
          <a:off x="0" y="0"/>
          <a:ext cx="0" cy="0"/>
          <a:chOff x="0" y="0"/>
          <a:chExt cx="0" cy="0"/>
        </a:xfrm>
      </p:grpSpPr>
      <p:sp>
        <p:nvSpPr>
          <p:cNvPr id="25" name="Google Shape;25;p61"/>
          <p:cNvSpPr txBox="1">
            <a:spLocks noGrp="1"/>
          </p:cNvSpPr>
          <p:nvPr>
            <p:ph type="title"/>
          </p:nvPr>
        </p:nvSpPr>
        <p:spPr>
          <a:xfrm rot="5400000">
            <a:off x="6736557" y="2012157"/>
            <a:ext cx="5911850" cy="2398713"/>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 name="Google Shape;26;p61"/>
          <p:cNvSpPr txBox="1">
            <a:spLocks noGrp="1"/>
          </p:cNvSpPr>
          <p:nvPr>
            <p:ph type="body" idx="1"/>
          </p:nvPr>
        </p:nvSpPr>
        <p:spPr>
          <a:xfrm rot="5400000">
            <a:off x="1862138" y="-311149"/>
            <a:ext cx="5911850" cy="7045325"/>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111"/>
        <p:cNvGrpSpPr/>
        <p:nvPr/>
      </p:nvGrpSpPr>
      <p:grpSpPr>
        <a:xfrm>
          <a:off x="0" y="0"/>
          <a:ext cx="0" cy="0"/>
          <a:chOff x="0" y="0"/>
          <a:chExt cx="0" cy="0"/>
        </a:xfrm>
      </p:grpSpPr>
      <p:sp>
        <p:nvSpPr>
          <p:cNvPr id="112" name="Google Shape;112;p48"/>
          <p:cNvSpPr txBox="1">
            <a:spLocks noGrp="1"/>
          </p:cNvSpPr>
          <p:nvPr>
            <p:ph type="title"/>
          </p:nvPr>
        </p:nvSpPr>
        <p:spPr>
          <a:xfrm>
            <a:off x="963613" y="4406900"/>
            <a:ext cx="10364787" cy="1362075"/>
          </a:xfrm>
          <a:prstGeom prst="rect">
            <a:avLst/>
          </a:prstGeom>
          <a:noFill/>
          <a:ln>
            <a:noFill/>
          </a:ln>
        </p:spPr>
        <p:txBody>
          <a:bodyPr spcFirstLastPara="1" wrap="square" lIns="90000" tIns="46800" rIns="90000" bIns="46800" anchor="t" anchorCtr="0">
            <a:noAutofit/>
          </a:bodyPr>
          <a:lstStyle>
            <a:lvl1pPr lvl="0" algn="l">
              <a:lnSpc>
                <a:spcPct val="90000"/>
              </a:lnSpc>
              <a:spcBef>
                <a:spcPts val="0"/>
              </a:spcBef>
              <a:spcAft>
                <a:spcPts val="0"/>
              </a:spcAft>
              <a:buSzPts val="1400"/>
              <a:buNone/>
              <a:defRPr sz="4000" b="1" cap="none"/>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3" name="Google Shape;113;p48"/>
          <p:cNvSpPr txBox="1">
            <a:spLocks noGrp="1"/>
          </p:cNvSpPr>
          <p:nvPr>
            <p:ph type="body" idx="1"/>
          </p:nvPr>
        </p:nvSpPr>
        <p:spPr>
          <a:xfrm>
            <a:off x="963613" y="2906713"/>
            <a:ext cx="10364787" cy="1500187"/>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000"/>
              <a:buNone/>
              <a:defRPr sz="2000"/>
            </a:lvl1pPr>
            <a:lvl2pPr marL="914400" lvl="1" indent="-228600" algn="l">
              <a:lnSpc>
                <a:spcPct val="90000"/>
              </a:lnSpc>
              <a:spcBef>
                <a:spcPts val="1000"/>
              </a:spcBef>
              <a:spcAft>
                <a:spcPts val="0"/>
              </a:spcAft>
              <a:buSzPts val="1800"/>
              <a:buNone/>
              <a:defRPr sz="1800"/>
            </a:lvl2pPr>
            <a:lvl3pPr marL="1371600" lvl="2" indent="-228600" algn="l">
              <a:lnSpc>
                <a:spcPct val="90000"/>
              </a:lnSpc>
              <a:spcBef>
                <a:spcPts val="800"/>
              </a:spcBef>
              <a:spcAft>
                <a:spcPts val="0"/>
              </a:spcAft>
              <a:buSzPts val="1600"/>
              <a:buNone/>
              <a:defRPr sz="1600"/>
            </a:lvl3pPr>
            <a:lvl4pPr marL="1828800" lvl="3" indent="-228600" algn="l">
              <a:lnSpc>
                <a:spcPct val="90000"/>
              </a:lnSpc>
              <a:spcBef>
                <a:spcPts val="800"/>
              </a:spcBef>
              <a:spcAft>
                <a:spcPts val="0"/>
              </a:spcAft>
              <a:buSzPts val="1400"/>
              <a:buNone/>
              <a:defRPr sz="1400"/>
            </a:lvl4pPr>
            <a:lvl5pPr marL="2286000" lvl="4" indent="-228600" algn="l">
              <a:lnSpc>
                <a:spcPct val="90000"/>
              </a:lnSpc>
              <a:spcBef>
                <a:spcPts val="800"/>
              </a:spcBef>
              <a:spcAft>
                <a:spcPts val="0"/>
              </a:spcAft>
              <a:buSzPts val="1400"/>
              <a:buNone/>
              <a:defRPr sz="1400"/>
            </a:lvl5pPr>
            <a:lvl6pPr marL="2743200" lvl="5" indent="-228600" algn="l">
              <a:lnSpc>
                <a:spcPct val="90000"/>
              </a:lnSpc>
              <a:spcBef>
                <a:spcPts val="800"/>
              </a:spcBef>
              <a:spcAft>
                <a:spcPts val="0"/>
              </a:spcAft>
              <a:buSzPts val="1400"/>
              <a:buNone/>
              <a:defRPr sz="1400"/>
            </a:lvl6pPr>
            <a:lvl7pPr marL="3200400" lvl="6" indent="-228600" algn="l">
              <a:lnSpc>
                <a:spcPct val="90000"/>
              </a:lnSpc>
              <a:spcBef>
                <a:spcPts val="800"/>
              </a:spcBef>
              <a:spcAft>
                <a:spcPts val="0"/>
              </a:spcAft>
              <a:buSzPts val="1400"/>
              <a:buNone/>
              <a:defRPr sz="1400"/>
            </a:lvl7pPr>
            <a:lvl8pPr marL="3657600" lvl="7" indent="-228600" algn="l">
              <a:lnSpc>
                <a:spcPct val="90000"/>
              </a:lnSpc>
              <a:spcBef>
                <a:spcPts val="800"/>
              </a:spcBef>
              <a:spcAft>
                <a:spcPts val="0"/>
              </a:spcAft>
              <a:buSzPts val="1400"/>
              <a:buNone/>
              <a:defRPr sz="1400"/>
            </a:lvl8pPr>
            <a:lvl9pPr marL="4114800" lvl="8" indent="-228600" algn="l">
              <a:lnSpc>
                <a:spcPct val="90000"/>
              </a:lnSpc>
              <a:spcBef>
                <a:spcPts val="800"/>
              </a:spcBef>
              <a:spcAft>
                <a:spcPts val="0"/>
              </a:spcAft>
              <a:buSzPts val="1400"/>
              <a:buNone/>
              <a:defRPr sz="1400"/>
            </a:lvl9pPr>
          </a:lstStyle>
          <a:p>
            <a:endParaRPr/>
          </a:p>
        </p:txBody>
      </p:sp>
      <p:sp>
        <p:nvSpPr>
          <p:cNvPr id="114" name="Google Shape;114;p48"/>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48"/>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16"/>
        <p:cNvGrpSpPr/>
        <p:nvPr/>
      </p:nvGrpSpPr>
      <p:grpSpPr>
        <a:xfrm>
          <a:off x="0" y="0"/>
          <a:ext cx="0" cy="0"/>
          <a:chOff x="0" y="0"/>
          <a:chExt cx="0" cy="0"/>
        </a:xfrm>
      </p:grpSpPr>
      <p:sp>
        <p:nvSpPr>
          <p:cNvPr id="117" name="Google Shape;117;p49"/>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8" name="Google Shape;118;p49"/>
          <p:cNvSpPr txBox="1">
            <a:spLocks noGrp="1"/>
          </p:cNvSpPr>
          <p:nvPr>
            <p:ph type="body" idx="1"/>
          </p:nvPr>
        </p:nvSpPr>
        <p:spPr>
          <a:xfrm>
            <a:off x="1295400" y="1828800"/>
            <a:ext cx="9596437" cy="4338637"/>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
        <p:nvSpPr>
          <p:cNvPr id="119" name="Google Shape;119;p49"/>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9"/>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21"/>
        <p:cNvGrpSpPr/>
        <p:nvPr/>
      </p:nvGrpSpPr>
      <p:grpSpPr>
        <a:xfrm>
          <a:off x="0" y="0"/>
          <a:ext cx="0" cy="0"/>
          <a:chOff x="0" y="0"/>
          <a:chExt cx="0" cy="0"/>
        </a:xfrm>
      </p:grpSpPr>
      <p:sp>
        <p:nvSpPr>
          <p:cNvPr id="122" name="Google Shape;122;p50"/>
          <p:cNvSpPr txBox="1">
            <a:spLocks noGrp="1"/>
          </p:cNvSpPr>
          <p:nvPr>
            <p:ph type="ctrTitle"/>
          </p:nvPr>
        </p:nvSpPr>
        <p:spPr>
          <a:xfrm>
            <a:off x="914400" y="2130425"/>
            <a:ext cx="10364788" cy="147002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3" name="Google Shape;123;p50"/>
          <p:cNvSpPr txBox="1">
            <a:spLocks noGrp="1"/>
          </p:cNvSpPr>
          <p:nvPr>
            <p:ph type="subTitle" idx="1"/>
          </p:nvPr>
        </p:nvSpPr>
        <p:spPr>
          <a:xfrm>
            <a:off x="1828800" y="3886200"/>
            <a:ext cx="8535988" cy="1752600"/>
          </a:xfrm>
          <a:prstGeom prst="rect">
            <a:avLst/>
          </a:prstGeom>
          <a:noFill/>
          <a:ln>
            <a:noFill/>
          </a:ln>
        </p:spPr>
        <p:txBody>
          <a:bodyPr spcFirstLastPara="1" wrap="square" lIns="90000" tIns="46800" rIns="90000" bIns="46800" anchor="t" anchorCtr="0">
            <a:noAutofit/>
          </a:bodyPr>
          <a:lstStyle>
            <a:lvl1pPr lvl="0" algn="ctr">
              <a:lnSpc>
                <a:spcPct val="90000"/>
              </a:lnSpc>
              <a:spcBef>
                <a:spcPts val="1800"/>
              </a:spcBef>
              <a:spcAft>
                <a:spcPts val="0"/>
              </a:spcAft>
              <a:buSzPts val="2400"/>
              <a:buNone/>
              <a:defRPr/>
            </a:lvl1pPr>
            <a:lvl2pPr lvl="1" algn="ctr">
              <a:lnSpc>
                <a:spcPct val="90000"/>
              </a:lnSpc>
              <a:spcBef>
                <a:spcPts val="1000"/>
              </a:spcBef>
              <a:spcAft>
                <a:spcPts val="0"/>
              </a:spcAft>
              <a:buSzPts val="2000"/>
              <a:buNone/>
              <a:defRPr/>
            </a:lvl2pPr>
            <a:lvl3pPr lvl="2" algn="ctr">
              <a:lnSpc>
                <a:spcPct val="90000"/>
              </a:lnSpc>
              <a:spcBef>
                <a:spcPts val="800"/>
              </a:spcBef>
              <a:spcAft>
                <a:spcPts val="0"/>
              </a:spcAft>
              <a:buSzPts val="2400"/>
              <a:buNone/>
              <a:defRPr/>
            </a:lvl3pPr>
            <a:lvl4pPr lvl="3" algn="ctr">
              <a:lnSpc>
                <a:spcPct val="90000"/>
              </a:lnSpc>
              <a:spcBef>
                <a:spcPts val="800"/>
              </a:spcBef>
              <a:spcAft>
                <a:spcPts val="0"/>
              </a:spcAft>
              <a:buSzPts val="1600"/>
              <a:buNone/>
              <a:defRPr/>
            </a:lvl4pPr>
            <a:lvl5pPr lvl="4" algn="ctr">
              <a:lnSpc>
                <a:spcPct val="90000"/>
              </a:lnSpc>
              <a:spcBef>
                <a:spcPts val="800"/>
              </a:spcBef>
              <a:spcAft>
                <a:spcPts val="0"/>
              </a:spcAft>
              <a:buSzPts val="1600"/>
              <a:buNone/>
              <a:defRPr/>
            </a:lvl5pPr>
            <a:lvl6pPr lvl="5" algn="ctr">
              <a:lnSpc>
                <a:spcPct val="90000"/>
              </a:lnSpc>
              <a:spcBef>
                <a:spcPts val="800"/>
              </a:spcBef>
              <a:spcAft>
                <a:spcPts val="0"/>
              </a:spcAft>
              <a:buSzPts val="1600"/>
              <a:buNone/>
              <a:defRPr/>
            </a:lvl6pPr>
            <a:lvl7pPr lvl="6" algn="ctr">
              <a:lnSpc>
                <a:spcPct val="90000"/>
              </a:lnSpc>
              <a:spcBef>
                <a:spcPts val="800"/>
              </a:spcBef>
              <a:spcAft>
                <a:spcPts val="0"/>
              </a:spcAft>
              <a:buSzPts val="1600"/>
              <a:buNone/>
              <a:defRPr/>
            </a:lvl7pPr>
            <a:lvl8pPr lvl="7" algn="ctr">
              <a:lnSpc>
                <a:spcPct val="90000"/>
              </a:lnSpc>
              <a:spcBef>
                <a:spcPts val="800"/>
              </a:spcBef>
              <a:spcAft>
                <a:spcPts val="0"/>
              </a:spcAft>
              <a:buSzPts val="1600"/>
              <a:buNone/>
              <a:defRPr/>
            </a:lvl8pPr>
            <a:lvl9pPr lvl="8" algn="ctr">
              <a:lnSpc>
                <a:spcPct val="90000"/>
              </a:lnSpc>
              <a:spcBef>
                <a:spcPts val="800"/>
              </a:spcBef>
              <a:spcAft>
                <a:spcPts val="0"/>
              </a:spcAft>
              <a:buSzPts val="1600"/>
              <a:buNone/>
              <a:defRPr/>
            </a:lvl9pPr>
          </a:lstStyle>
          <a:p>
            <a:endParaRPr/>
          </a:p>
        </p:txBody>
      </p:sp>
      <p:sp>
        <p:nvSpPr>
          <p:cNvPr id="124" name="Google Shape;124;p50"/>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50"/>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135"/>
        <p:cNvGrpSpPr/>
        <p:nvPr/>
      </p:nvGrpSpPr>
      <p:grpSpPr>
        <a:xfrm>
          <a:off x="0" y="0"/>
          <a:ext cx="0" cy="0"/>
          <a:chOff x="0" y="0"/>
          <a:chExt cx="0" cy="0"/>
        </a:xfrm>
      </p:grpSpPr>
      <p:sp>
        <p:nvSpPr>
          <p:cNvPr id="136" name="Google Shape;136;p33"/>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7" name="Google Shape;137;p33"/>
          <p:cNvSpPr txBox="1">
            <a:spLocks noGrp="1"/>
          </p:cNvSpPr>
          <p:nvPr>
            <p:ph type="body" idx="1"/>
          </p:nvPr>
        </p:nvSpPr>
        <p:spPr>
          <a:xfrm>
            <a:off x="1295400" y="1828800"/>
            <a:ext cx="9602787"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8" name="Google Shape;138;p33"/>
          <p:cNvSpPr txBox="1">
            <a:spLocks noGrp="1"/>
          </p:cNvSpPr>
          <p:nvPr>
            <p:ph type="body" idx="2"/>
          </p:nvPr>
        </p:nvSpPr>
        <p:spPr>
          <a:xfrm>
            <a:off x="6325424" y="1828800"/>
            <a:ext cx="4572596" cy="434340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9" name="Google Shape;139;p33"/>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3"/>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3"/>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142"/>
        <p:cNvGrpSpPr/>
        <p:nvPr/>
      </p:nvGrpSpPr>
      <p:grpSpPr>
        <a:xfrm>
          <a:off x="0" y="0"/>
          <a:ext cx="0" cy="0"/>
          <a:chOff x="0" y="0"/>
          <a:chExt cx="0" cy="0"/>
        </a:xfrm>
      </p:grpSpPr>
      <p:sp>
        <p:nvSpPr>
          <p:cNvPr id="143" name="Google Shape;143;p71"/>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44" name="Google Shape;144;p71"/>
          <p:cNvSpPr txBox="1">
            <a:spLocks noGrp="1"/>
          </p:cNvSpPr>
          <p:nvPr>
            <p:ph type="body" idx="1"/>
          </p:nvPr>
        </p:nvSpPr>
        <p:spPr>
          <a:xfrm rot="5400000">
            <a:off x="3925093" y="-800893"/>
            <a:ext cx="4343400" cy="96027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45" name="Google Shape;145;p71"/>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71"/>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71"/>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148"/>
        <p:cNvGrpSpPr/>
        <p:nvPr/>
      </p:nvGrpSpPr>
      <p:grpSpPr>
        <a:xfrm>
          <a:off x="0" y="0"/>
          <a:ext cx="0" cy="0"/>
          <a:chOff x="0" y="0"/>
          <a:chExt cx="0" cy="0"/>
        </a:xfrm>
      </p:grpSpPr>
      <p:sp>
        <p:nvSpPr>
          <p:cNvPr id="149" name="Google Shape;149;p72"/>
          <p:cNvSpPr txBox="1">
            <a:spLocks noGrp="1"/>
          </p:cNvSpPr>
          <p:nvPr>
            <p:ph type="title"/>
          </p:nvPr>
        </p:nvSpPr>
        <p:spPr>
          <a:xfrm>
            <a:off x="1295569" y="255134"/>
            <a:ext cx="9602451" cy="10368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0" name="Google Shape;150;p72"/>
          <p:cNvSpPr>
            <a:spLocks noGrp="1"/>
          </p:cNvSpPr>
          <p:nvPr>
            <p:ph type="pic" idx="2"/>
          </p:nvPr>
        </p:nvSpPr>
        <p:spPr>
          <a:xfrm>
            <a:off x="4725015" y="1828801"/>
            <a:ext cx="6173004" cy="4343400"/>
          </a:xfrm>
          <a:prstGeom prst="rect">
            <a:avLst/>
          </a:prstGeom>
          <a:noFill/>
          <a:ln>
            <a:noFill/>
          </a:ln>
        </p:spPr>
        <p:txBody>
          <a:bodyPr spcFirstLastPara="1" wrap="square" lIns="91425" tIns="274300" rIns="91425" bIns="45700" anchor="t" anchorCtr="0">
            <a:normAutofit/>
          </a:bodyPr>
          <a:lstStyle>
            <a:lvl1pPr marR="0" lvl="0" algn="ctr"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1pPr>
            <a:lvl2pPr marR="0" lvl="1"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Book Antiqua"/>
                <a:ea typeface="Book Antiqua"/>
                <a:cs typeface="Book Antiqua"/>
                <a:sym typeface="Book Antiqua"/>
              </a:defRPr>
            </a:lvl2pPr>
            <a:lvl3pPr marR="0" lvl="2"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3pPr>
            <a:lvl4pPr marR="0" lvl="3"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4pPr>
            <a:lvl5pPr marR="0" lvl="4"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5pPr>
            <a:lvl6pPr marR="0" lvl="5"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6pPr>
            <a:lvl7pPr marR="0" lvl="6"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7pPr>
            <a:lvl8pPr marR="0" lvl="7"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8pPr>
            <a:lvl9pPr marR="0" lvl="8"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151" name="Google Shape;151;p72"/>
          <p:cNvSpPr txBox="1">
            <a:spLocks noGrp="1"/>
          </p:cNvSpPr>
          <p:nvPr>
            <p:ph type="body" idx="1"/>
          </p:nvPr>
        </p:nvSpPr>
        <p:spPr>
          <a:xfrm>
            <a:off x="1295569" y="1828800"/>
            <a:ext cx="3017913"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52" name="Google Shape;152;p72"/>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72"/>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72"/>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155"/>
        <p:cNvGrpSpPr/>
        <p:nvPr/>
      </p:nvGrpSpPr>
      <p:grpSpPr>
        <a:xfrm>
          <a:off x="0" y="0"/>
          <a:ext cx="0" cy="0"/>
          <a:chOff x="0" y="0"/>
          <a:chExt cx="0" cy="0"/>
        </a:xfrm>
      </p:grpSpPr>
      <p:sp>
        <p:nvSpPr>
          <p:cNvPr id="156" name="Google Shape;156;p73"/>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7" name="Google Shape;157;p73"/>
          <p:cNvSpPr txBox="1">
            <a:spLocks noGrp="1"/>
          </p:cNvSpPr>
          <p:nvPr>
            <p:ph type="body" idx="1"/>
          </p:nvPr>
        </p:nvSpPr>
        <p:spPr>
          <a:xfrm>
            <a:off x="4728825" y="1828800"/>
            <a:ext cx="6127278" cy="4343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sz="2400"/>
            </a:lvl1pPr>
            <a:lvl2pPr marL="914400" lvl="1" indent="-355600" algn="l">
              <a:lnSpc>
                <a:spcPct val="90000"/>
              </a:lnSpc>
              <a:spcBef>
                <a:spcPts val="1000"/>
              </a:spcBef>
              <a:spcAft>
                <a:spcPts val="0"/>
              </a:spcAft>
              <a:buClr>
                <a:schemeClr val="dk1"/>
              </a:buClr>
              <a:buSzPts val="2000"/>
              <a:buChar char="•"/>
              <a:defRPr sz="2000"/>
            </a:lvl2pPr>
            <a:lvl3pPr marL="1371600" lvl="2" indent="-342900" algn="l">
              <a:lnSpc>
                <a:spcPct val="90000"/>
              </a:lnSpc>
              <a:spcBef>
                <a:spcPts val="800"/>
              </a:spcBef>
              <a:spcAft>
                <a:spcPts val="0"/>
              </a:spcAft>
              <a:buClr>
                <a:schemeClr val="dk1"/>
              </a:buClr>
              <a:buSzPts val="1800"/>
              <a:buChar char="•"/>
              <a:defRPr sz="1800"/>
            </a:lvl3pPr>
            <a:lvl4pPr marL="1828800" lvl="3" indent="-330200" algn="l">
              <a:lnSpc>
                <a:spcPct val="90000"/>
              </a:lnSpc>
              <a:spcBef>
                <a:spcPts val="800"/>
              </a:spcBef>
              <a:spcAft>
                <a:spcPts val="0"/>
              </a:spcAft>
              <a:buClr>
                <a:schemeClr val="dk1"/>
              </a:buClr>
              <a:buSzPts val="1600"/>
              <a:buChar char="•"/>
              <a:defRPr sz="1600"/>
            </a:lvl4pPr>
            <a:lvl5pPr marL="2286000" lvl="4" indent="-330200" algn="l">
              <a:lnSpc>
                <a:spcPct val="90000"/>
              </a:lnSpc>
              <a:spcBef>
                <a:spcPts val="800"/>
              </a:spcBef>
              <a:spcAft>
                <a:spcPts val="0"/>
              </a:spcAft>
              <a:buClr>
                <a:schemeClr val="dk1"/>
              </a:buClr>
              <a:buSzPts val="1600"/>
              <a:buChar char="•"/>
              <a:defRPr sz="1600"/>
            </a:lvl5pPr>
            <a:lvl6pPr marL="2743200" lvl="5" indent="-355600" algn="l">
              <a:lnSpc>
                <a:spcPct val="90000"/>
              </a:lnSpc>
              <a:spcBef>
                <a:spcPts val="800"/>
              </a:spcBef>
              <a:spcAft>
                <a:spcPts val="0"/>
              </a:spcAft>
              <a:buClr>
                <a:schemeClr val="dk1"/>
              </a:buClr>
              <a:buSzPts val="2000"/>
              <a:buChar char="•"/>
              <a:defRPr sz="2000"/>
            </a:lvl6pPr>
            <a:lvl7pPr marL="3200400" lvl="6" indent="-355600" algn="l">
              <a:lnSpc>
                <a:spcPct val="90000"/>
              </a:lnSpc>
              <a:spcBef>
                <a:spcPts val="800"/>
              </a:spcBef>
              <a:spcAft>
                <a:spcPts val="0"/>
              </a:spcAft>
              <a:buClr>
                <a:schemeClr val="dk1"/>
              </a:buClr>
              <a:buSzPts val="2000"/>
              <a:buChar char="•"/>
              <a:defRPr sz="2000"/>
            </a:lvl7pPr>
            <a:lvl8pPr marL="3657600" lvl="7" indent="-355600" algn="l">
              <a:lnSpc>
                <a:spcPct val="90000"/>
              </a:lnSpc>
              <a:spcBef>
                <a:spcPts val="800"/>
              </a:spcBef>
              <a:spcAft>
                <a:spcPts val="0"/>
              </a:spcAft>
              <a:buClr>
                <a:schemeClr val="dk1"/>
              </a:buClr>
              <a:buSzPts val="2000"/>
              <a:buChar char="•"/>
              <a:defRPr sz="2000"/>
            </a:lvl8pPr>
            <a:lvl9pPr marL="4114800" lvl="8" indent="-355600" algn="l">
              <a:lnSpc>
                <a:spcPct val="90000"/>
              </a:lnSpc>
              <a:spcBef>
                <a:spcPts val="800"/>
              </a:spcBef>
              <a:spcAft>
                <a:spcPts val="0"/>
              </a:spcAft>
              <a:buClr>
                <a:schemeClr val="dk1"/>
              </a:buClr>
              <a:buSzPts val="2000"/>
              <a:buChar char="•"/>
              <a:defRPr sz="2000"/>
            </a:lvl9pPr>
          </a:lstStyle>
          <a:p>
            <a:endParaRPr/>
          </a:p>
        </p:txBody>
      </p:sp>
      <p:sp>
        <p:nvSpPr>
          <p:cNvPr id="158" name="Google Shape;158;p73"/>
          <p:cNvSpPr txBox="1">
            <a:spLocks noGrp="1"/>
          </p:cNvSpPr>
          <p:nvPr>
            <p:ph type="body" idx="2"/>
          </p:nvPr>
        </p:nvSpPr>
        <p:spPr>
          <a:xfrm>
            <a:off x="1295569" y="1828800"/>
            <a:ext cx="3017913"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159" name="Google Shape;159;p73"/>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73"/>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73"/>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162"/>
        <p:cNvGrpSpPr/>
        <p:nvPr/>
      </p:nvGrpSpPr>
      <p:grpSpPr>
        <a:xfrm>
          <a:off x="0" y="0"/>
          <a:ext cx="0" cy="0"/>
          <a:chOff x="0" y="0"/>
          <a:chExt cx="0" cy="0"/>
        </a:xfrm>
      </p:grpSpPr>
      <p:sp>
        <p:nvSpPr>
          <p:cNvPr id="163" name="Google Shape;163;p74"/>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4" name="Google Shape;164;p74"/>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74"/>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74"/>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Сравнение">
  <p:cSld name="Сравнение">
    <p:spTree>
      <p:nvGrpSpPr>
        <p:cNvPr id="1" name="Shape 167"/>
        <p:cNvGrpSpPr/>
        <p:nvPr/>
      </p:nvGrpSpPr>
      <p:grpSpPr>
        <a:xfrm>
          <a:off x="0" y="0"/>
          <a:ext cx="0" cy="0"/>
          <a:chOff x="0" y="0"/>
          <a:chExt cx="0" cy="0"/>
        </a:xfrm>
      </p:grpSpPr>
      <p:sp>
        <p:nvSpPr>
          <p:cNvPr id="168" name="Google Shape;168;p75"/>
          <p:cNvSpPr txBox="1">
            <a:spLocks noGrp="1"/>
          </p:cNvSpPr>
          <p:nvPr>
            <p:ph type="title"/>
          </p:nvPr>
        </p:nvSpPr>
        <p:spPr>
          <a:xfrm>
            <a:off x="1295569" y="255134"/>
            <a:ext cx="9602451" cy="10368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9" name="Google Shape;169;p75"/>
          <p:cNvSpPr txBox="1">
            <a:spLocks noGrp="1"/>
          </p:cNvSpPr>
          <p:nvPr>
            <p:ph type="body" idx="1"/>
          </p:nvPr>
        </p:nvSpPr>
        <p:spPr>
          <a:xfrm>
            <a:off x="1295568" y="1828800"/>
            <a:ext cx="4572596" cy="85039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170" name="Google Shape;170;p75"/>
          <p:cNvSpPr txBox="1">
            <a:spLocks noGrp="1"/>
          </p:cNvSpPr>
          <p:nvPr>
            <p:ph type="body" idx="2"/>
          </p:nvPr>
        </p:nvSpPr>
        <p:spPr>
          <a:xfrm>
            <a:off x="1295568" y="2705100"/>
            <a:ext cx="4572596"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1" name="Google Shape;171;p75"/>
          <p:cNvSpPr txBox="1">
            <a:spLocks noGrp="1"/>
          </p:cNvSpPr>
          <p:nvPr>
            <p:ph type="body" idx="3"/>
          </p:nvPr>
        </p:nvSpPr>
        <p:spPr>
          <a:xfrm>
            <a:off x="6325424" y="1828801"/>
            <a:ext cx="4572596" cy="8477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172" name="Google Shape;172;p75"/>
          <p:cNvSpPr txBox="1">
            <a:spLocks noGrp="1"/>
          </p:cNvSpPr>
          <p:nvPr>
            <p:ph type="body" idx="4"/>
          </p:nvPr>
        </p:nvSpPr>
        <p:spPr>
          <a:xfrm>
            <a:off x="6325424" y="2705100"/>
            <a:ext cx="4572596"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3" name="Google Shape;173;p75"/>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75"/>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75"/>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76"/>
        <p:cNvGrpSpPr/>
        <p:nvPr/>
      </p:nvGrpSpPr>
      <p:grpSpPr>
        <a:xfrm>
          <a:off x="0" y="0"/>
          <a:ext cx="0" cy="0"/>
          <a:chOff x="0" y="0"/>
          <a:chExt cx="0" cy="0"/>
        </a:xfrm>
      </p:grpSpPr>
      <p:sp>
        <p:nvSpPr>
          <p:cNvPr id="177" name="Google Shape;177;p76"/>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8" name="Google Shape;178;p76"/>
          <p:cNvSpPr txBox="1">
            <a:spLocks noGrp="1"/>
          </p:cNvSpPr>
          <p:nvPr>
            <p:ph type="body" idx="1"/>
          </p:nvPr>
        </p:nvSpPr>
        <p:spPr>
          <a:xfrm>
            <a:off x="1295400" y="1828800"/>
            <a:ext cx="9602787"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9" name="Google Shape;179;p76"/>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76"/>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76"/>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27"/>
        <p:cNvGrpSpPr/>
        <p:nvPr/>
      </p:nvGrpSpPr>
      <p:grpSpPr>
        <a:xfrm>
          <a:off x="0" y="0"/>
          <a:ext cx="0" cy="0"/>
          <a:chOff x="0" y="0"/>
          <a:chExt cx="0" cy="0"/>
        </a:xfrm>
      </p:grpSpPr>
      <p:sp>
        <p:nvSpPr>
          <p:cNvPr id="28" name="Google Shape;28;p62"/>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62"/>
          <p:cNvSpPr txBox="1">
            <a:spLocks noGrp="1"/>
          </p:cNvSpPr>
          <p:nvPr>
            <p:ph type="body" idx="1"/>
          </p:nvPr>
        </p:nvSpPr>
        <p:spPr>
          <a:xfrm rot="5400000">
            <a:off x="3924300" y="-800100"/>
            <a:ext cx="4338637" cy="9596437"/>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3" name="Google Shape;193;p35"/>
          <p:cNvSpPr txBox="1">
            <a:spLocks noGrp="1"/>
          </p:cNvSpPr>
          <p:nvPr>
            <p:ph type="body" idx="1"/>
          </p:nvPr>
        </p:nvSpPr>
        <p:spPr>
          <a:xfrm>
            <a:off x="1295400" y="1828800"/>
            <a:ext cx="9602787"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94" name="Google Shape;194;p35"/>
          <p:cNvSpPr txBox="1">
            <a:spLocks noGrp="1"/>
          </p:cNvSpPr>
          <p:nvPr>
            <p:ph type="body" idx="2"/>
          </p:nvPr>
        </p:nvSpPr>
        <p:spPr>
          <a:xfrm>
            <a:off x="6325424" y="1828800"/>
            <a:ext cx="4572596" cy="434340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95" name="Google Shape;195;p35"/>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5"/>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5"/>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198"/>
        <p:cNvGrpSpPr/>
        <p:nvPr/>
      </p:nvGrpSpPr>
      <p:grpSpPr>
        <a:xfrm>
          <a:off x="0" y="0"/>
          <a:ext cx="0" cy="0"/>
          <a:chOff x="0" y="0"/>
          <a:chExt cx="0" cy="0"/>
        </a:xfrm>
      </p:grpSpPr>
      <p:sp>
        <p:nvSpPr>
          <p:cNvPr id="199" name="Google Shape;199;p36"/>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0" name="Google Shape;200;p36"/>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6"/>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6"/>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203"/>
        <p:cNvGrpSpPr/>
        <p:nvPr/>
      </p:nvGrpSpPr>
      <p:grpSpPr>
        <a:xfrm>
          <a:off x="0" y="0"/>
          <a:ext cx="0" cy="0"/>
          <a:chOff x="0" y="0"/>
          <a:chExt cx="0" cy="0"/>
        </a:xfrm>
      </p:grpSpPr>
      <p:sp>
        <p:nvSpPr>
          <p:cNvPr id="204" name="Google Shape;204;p77"/>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5" name="Google Shape;205;p77"/>
          <p:cNvSpPr txBox="1">
            <a:spLocks noGrp="1"/>
          </p:cNvSpPr>
          <p:nvPr>
            <p:ph type="body" idx="1"/>
          </p:nvPr>
        </p:nvSpPr>
        <p:spPr>
          <a:xfrm rot="5400000">
            <a:off x="3925093" y="-800893"/>
            <a:ext cx="4343400" cy="96027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06" name="Google Shape;206;p77"/>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77"/>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77"/>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209"/>
        <p:cNvGrpSpPr/>
        <p:nvPr/>
      </p:nvGrpSpPr>
      <p:grpSpPr>
        <a:xfrm>
          <a:off x="0" y="0"/>
          <a:ext cx="0" cy="0"/>
          <a:chOff x="0" y="0"/>
          <a:chExt cx="0" cy="0"/>
        </a:xfrm>
      </p:grpSpPr>
      <p:sp>
        <p:nvSpPr>
          <p:cNvPr id="210" name="Google Shape;210;p78"/>
          <p:cNvSpPr txBox="1">
            <a:spLocks noGrp="1"/>
          </p:cNvSpPr>
          <p:nvPr>
            <p:ph type="title"/>
          </p:nvPr>
        </p:nvSpPr>
        <p:spPr>
          <a:xfrm>
            <a:off x="1295569" y="255134"/>
            <a:ext cx="9602451" cy="10368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1" name="Google Shape;211;p78"/>
          <p:cNvSpPr>
            <a:spLocks noGrp="1"/>
          </p:cNvSpPr>
          <p:nvPr>
            <p:ph type="pic" idx="2"/>
          </p:nvPr>
        </p:nvSpPr>
        <p:spPr>
          <a:xfrm>
            <a:off x="4725015" y="1828801"/>
            <a:ext cx="6173004" cy="4343400"/>
          </a:xfrm>
          <a:prstGeom prst="rect">
            <a:avLst/>
          </a:prstGeom>
          <a:noFill/>
          <a:ln>
            <a:noFill/>
          </a:ln>
        </p:spPr>
        <p:txBody>
          <a:bodyPr spcFirstLastPara="1" wrap="square" lIns="91425" tIns="274300" rIns="91425" bIns="45700" anchor="t" anchorCtr="0">
            <a:normAutofit/>
          </a:bodyPr>
          <a:lstStyle>
            <a:lvl1pPr marR="0" lvl="0" algn="ctr"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1pPr>
            <a:lvl2pPr marR="0" lvl="1"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Book Antiqua"/>
                <a:ea typeface="Book Antiqua"/>
                <a:cs typeface="Book Antiqua"/>
                <a:sym typeface="Book Antiqua"/>
              </a:defRPr>
            </a:lvl2pPr>
            <a:lvl3pPr marR="0" lvl="2"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3pPr>
            <a:lvl4pPr marR="0" lvl="3"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4pPr>
            <a:lvl5pPr marR="0" lvl="4"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5pPr>
            <a:lvl6pPr marR="0" lvl="5"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6pPr>
            <a:lvl7pPr marR="0" lvl="6"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7pPr>
            <a:lvl8pPr marR="0" lvl="7"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8pPr>
            <a:lvl9pPr marR="0" lvl="8"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212" name="Google Shape;212;p78"/>
          <p:cNvSpPr txBox="1">
            <a:spLocks noGrp="1"/>
          </p:cNvSpPr>
          <p:nvPr>
            <p:ph type="body" idx="1"/>
          </p:nvPr>
        </p:nvSpPr>
        <p:spPr>
          <a:xfrm>
            <a:off x="1295569" y="1828800"/>
            <a:ext cx="3017913"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213" name="Google Shape;213;p78"/>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78"/>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78"/>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216"/>
        <p:cNvGrpSpPr/>
        <p:nvPr/>
      </p:nvGrpSpPr>
      <p:grpSpPr>
        <a:xfrm>
          <a:off x="0" y="0"/>
          <a:ext cx="0" cy="0"/>
          <a:chOff x="0" y="0"/>
          <a:chExt cx="0" cy="0"/>
        </a:xfrm>
      </p:grpSpPr>
      <p:sp>
        <p:nvSpPr>
          <p:cNvPr id="217" name="Google Shape;217;p79"/>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8" name="Google Shape;218;p79"/>
          <p:cNvSpPr txBox="1">
            <a:spLocks noGrp="1"/>
          </p:cNvSpPr>
          <p:nvPr>
            <p:ph type="body" idx="1"/>
          </p:nvPr>
        </p:nvSpPr>
        <p:spPr>
          <a:xfrm>
            <a:off x="4728825" y="1828800"/>
            <a:ext cx="6127278" cy="4343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sz="2400"/>
            </a:lvl1pPr>
            <a:lvl2pPr marL="914400" lvl="1" indent="-355600" algn="l">
              <a:lnSpc>
                <a:spcPct val="90000"/>
              </a:lnSpc>
              <a:spcBef>
                <a:spcPts val="1000"/>
              </a:spcBef>
              <a:spcAft>
                <a:spcPts val="0"/>
              </a:spcAft>
              <a:buClr>
                <a:schemeClr val="dk1"/>
              </a:buClr>
              <a:buSzPts val="2000"/>
              <a:buChar char="•"/>
              <a:defRPr sz="2000"/>
            </a:lvl2pPr>
            <a:lvl3pPr marL="1371600" lvl="2" indent="-342900" algn="l">
              <a:lnSpc>
                <a:spcPct val="90000"/>
              </a:lnSpc>
              <a:spcBef>
                <a:spcPts val="800"/>
              </a:spcBef>
              <a:spcAft>
                <a:spcPts val="0"/>
              </a:spcAft>
              <a:buClr>
                <a:schemeClr val="dk1"/>
              </a:buClr>
              <a:buSzPts val="1800"/>
              <a:buChar char="•"/>
              <a:defRPr sz="1800"/>
            </a:lvl3pPr>
            <a:lvl4pPr marL="1828800" lvl="3" indent="-330200" algn="l">
              <a:lnSpc>
                <a:spcPct val="90000"/>
              </a:lnSpc>
              <a:spcBef>
                <a:spcPts val="800"/>
              </a:spcBef>
              <a:spcAft>
                <a:spcPts val="0"/>
              </a:spcAft>
              <a:buClr>
                <a:schemeClr val="dk1"/>
              </a:buClr>
              <a:buSzPts val="1600"/>
              <a:buChar char="•"/>
              <a:defRPr sz="1600"/>
            </a:lvl4pPr>
            <a:lvl5pPr marL="2286000" lvl="4" indent="-330200" algn="l">
              <a:lnSpc>
                <a:spcPct val="90000"/>
              </a:lnSpc>
              <a:spcBef>
                <a:spcPts val="800"/>
              </a:spcBef>
              <a:spcAft>
                <a:spcPts val="0"/>
              </a:spcAft>
              <a:buClr>
                <a:schemeClr val="dk1"/>
              </a:buClr>
              <a:buSzPts val="1600"/>
              <a:buChar char="•"/>
              <a:defRPr sz="1600"/>
            </a:lvl5pPr>
            <a:lvl6pPr marL="2743200" lvl="5" indent="-355600" algn="l">
              <a:lnSpc>
                <a:spcPct val="90000"/>
              </a:lnSpc>
              <a:spcBef>
                <a:spcPts val="800"/>
              </a:spcBef>
              <a:spcAft>
                <a:spcPts val="0"/>
              </a:spcAft>
              <a:buClr>
                <a:schemeClr val="dk1"/>
              </a:buClr>
              <a:buSzPts val="2000"/>
              <a:buChar char="•"/>
              <a:defRPr sz="2000"/>
            </a:lvl6pPr>
            <a:lvl7pPr marL="3200400" lvl="6" indent="-355600" algn="l">
              <a:lnSpc>
                <a:spcPct val="90000"/>
              </a:lnSpc>
              <a:spcBef>
                <a:spcPts val="800"/>
              </a:spcBef>
              <a:spcAft>
                <a:spcPts val="0"/>
              </a:spcAft>
              <a:buClr>
                <a:schemeClr val="dk1"/>
              </a:buClr>
              <a:buSzPts val="2000"/>
              <a:buChar char="•"/>
              <a:defRPr sz="2000"/>
            </a:lvl7pPr>
            <a:lvl8pPr marL="3657600" lvl="7" indent="-355600" algn="l">
              <a:lnSpc>
                <a:spcPct val="90000"/>
              </a:lnSpc>
              <a:spcBef>
                <a:spcPts val="800"/>
              </a:spcBef>
              <a:spcAft>
                <a:spcPts val="0"/>
              </a:spcAft>
              <a:buClr>
                <a:schemeClr val="dk1"/>
              </a:buClr>
              <a:buSzPts val="2000"/>
              <a:buChar char="•"/>
              <a:defRPr sz="2000"/>
            </a:lvl8pPr>
            <a:lvl9pPr marL="4114800" lvl="8" indent="-355600" algn="l">
              <a:lnSpc>
                <a:spcPct val="90000"/>
              </a:lnSpc>
              <a:spcBef>
                <a:spcPts val="800"/>
              </a:spcBef>
              <a:spcAft>
                <a:spcPts val="0"/>
              </a:spcAft>
              <a:buClr>
                <a:schemeClr val="dk1"/>
              </a:buClr>
              <a:buSzPts val="2000"/>
              <a:buChar char="•"/>
              <a:defRPr sz="2000"/>
            </a:lvl9pPr>
          </a:lstStyle>
          <a:p>
            <a:endParaRPr/>
          </a:p>
        </p:txBody>
      </p:sp>
      <p:sp>
        <p:nvSpPr>
          <p:cNvPr id="219" name="Google Shape;219;p79"/>
          <p:cNvSpPr txBox="1">
            <a:spLocks noGrp="1"/>
          </p:cNvSpPr>
          <p:nvPr>
            <p:ph type="body" idx="2"/>
          </p:nvPr>
        </p:nvSpPr>
        <p:spPr>
          <a:xfrm>
            <a:off x="1295569" y="1828800"/>
            <a:ext cx="3017913"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220" name="Google Shape;220;p79"/>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79"/>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79"/>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Сравнение">
  <p:cSld name="Сравнение">
    <p:spTree>
      <p:nvGrpSpPr>
        <p:cNvPr id="1" name="Shape 223"/>
        <p:cNvGrpSpPr/>
        <p:nvPr/>
      </p:nvGrpSpPr>
      <p:grpSpPr>
        <a:xfrm>
          <a:off x="0" y="0"/>
          <a:ext cx="0" cy="0"/>
          <a:chOff x="0" y="0"/>
          <a:chExt cx="0" cy="0"/>
        </a:xfrm>
      </p:grpSpPr>
      <p:sp>
        <p:nvSpPr>
          <p:cNvPr id="224" name="Google Shape;224;p80"/>
          <p:cNvSpPr txBox="1">
            <a:spLocks noGrp="1"/>
          </p:cNvSpPr>
          <p:nvPr>
            <p:ph type="title"/>
          </p:nvPr>
        </p:nvSpPr>
        <p:spPr>
          <a:xfrm>
            <a:off x="1295569" y="255134"/>
            <a:ext cx="9602451" cy="10368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5" name="Google Shape;225;p80"/>
          <p:cNvSpPr txBox="1">
            <a:spLocks noGrp="1"/>
          </p:cNvSpPr>
          <p:nvPr>
            <p:ph type="body" idx="1"/>
          </p:nvPr>
        </p:nvSpPr>
        <p:spPr>
          <a:xfrm>
            <a:off x="1295568" y="1828800"/>
            <a:ext cx="4572596" cy="85039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226" name="Google Shape;226;p80"/>
          <p:cNvSpPr txBox="1">
            <a:spLocks noGrp="1"/>
          </p:cNvSpPr>
          <p:nvPr>
            <p:ph type="body" idx="2"/>
          </p:nvPr>
        </p:nvSpPr>
        <p:spPr>
          <a:xfrm>
            <a:off x="1295568" y="2705100"/>
            <a:ext cx="4572596"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27" name="Google Shape;227;p80"/>
          <p:cNvSpPr txBox="1">
            <a:spLocks noGrp="1"/>
          </p:cNvSpPr>
          <p:nvPr>
            <p:ph type="body" idx="3"/>
          </p:nvPr>
        </p:nvSpPr>
        <p:spPr>
          <a:xfrm>
            <a:off x="6325424" y="1828801"/>
            <a:ext cx="4572596" cy="8477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228" name="Google Shape;228;p80"/>
          <p:cNvSpPr txBox="1">
            <a:spLocks noGrp="1"/>
          </p:cNvSpPr>
          <p:nvPr>
            <p:ph type="body" idx="4"/>
          </p:nvPr>
        </p:nvSpPr>
        <p:spPr>
          <a:xfrm>
            <a:off x="6325424" y="2705100"/>
            <a:ext cx="4572596"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29" name="Google Shape;229;p80"/>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80"/>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80"/>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32"/>
        <p:cNvGrpSpPr/>
        <p:nvPr/>
      </p:nvGrpSpPr>
      <p:grpSpPr>
        <a:xfrm>
          <a:off x="0" y="0"/>
          <a:ext cx="0" cy="0"/>
          <a:chOff x="0" y="0"/>
          <a:chExt cx="0" cy="0"/>
        </a:xfrm>
      </p:grpSpPr>
      <p:sp>
        <p:nvSpPr>
          <p:cNvPr id="233" name="Google Shape;233;p81"/>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4" name="Google Shape;234;p81"/>
          <p:cNvSpPr txBox="1">
            <a:spLocks noGrp="1"/>
          </p:cNvSpPr>
          <p:nvPr>
            <p:ph type="body" idx="1"/>
          </p:nvPr>
        </p:nvSpPr>
        <p:spPr>
          <a:xfrm>
            <a:off x="1295400" y="1828800"/>
            <a:ext cx="9602787"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5" name="Google Shape;235;p81"/>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81"/>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81"/>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247"/>
        <p:cNvGrpSpPr/>
        <p:nvPr/>
      </p:nvGrpSpPr>
      <p:grpSpPr>
        <a:xfrm>
          <a:off x="0" y="0"/>
          <a:ext cx="0" cy="0"/>
          <a:chOff x="0" y="0"/>
          <a:chExt cx="0" cy="0"/>
        </a:xfrm>
      </p:grpSpPr>
      <p:sp>
        <p:nvSpPr>
          <p:cNvPr id="248" name="Google Shape;248;p38"/>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9" name="Google Shape;249;p38"/>
          <p:cNvSpPr txBox="1">
            <a:spLocks noGrp="1"/>
          </p:cNvSpPr>
          <p:nvPr>
            <p:ph type="body" idx="1"/>
          </p:nvPr>
        </p:nvSpPr>
        <p:spPr>
          <a:xfrm>
            <a:off x="1295400" y="1828800"/>
            <a:ext cx="9602787"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50" name="Google Shape;250;p38"/>
          <p:cNvSpPr txBox="1">
            <a:spLocks noGrp="1"/>
          </p:cNvSpPr>
          <p:nvPr>
            <p:ph type="body" idx="2"/>
          </p:nvPr>
        </p:nvSpPr>
        <p:spPr>
          <a:xfrm>
            <a:off x="6325424" y="1828800"/>
            <a:ext cx="4572596" cy="434340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51" name="Google Shape;251;p38"/>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38"/>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8"/>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254"/>
        <p:cNvGrpSpPr/>
        <p:nvPr/>
      </p:nvGrpSpPr>
      <p:grpSpPr>
        <a:xfrm>
          <a:off x="0" y="0"/>
          <a:ext cx="0" cy="0"/>
          <a:chOff x="0" y="0"/>
          <a:chExt cx="0" cy="0"/>
        </a:xfrm>
      </p:grpSpPr>
      <p:sp>
        <p:nvSpPr>
          <p:cNvPr id="255" name="Google Shape;255;p39"/>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6" name="Google Shape;256;p39"/>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39"/>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39"/>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259"/>
        <p:cNvGrpSpPr/>
        <p:nvPr/>
      </p:nvGrpSpPr>
      <p:grpSpPr>
        <a:xfrm>
          <a:off x="0" y="0"/>
          <a:ext cx="0" cy="0"/>
          <a:chOff x="0" y="0"/>
          <a:chExt cx="0" cy="0"/>
        </a:xfrm>
      </p:grpSpPr>
      <p:sp>
        <p:nvSpPr>
          <p:cNvPr id="260" name="Google Shape;260;p82"/>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1" name="Google Shape;261;p82"/>
          <p:cNvSpPr txBox="1">
            <a:spLocks noGrp="1"/>
          </p:cNvSpPr>
          <p:nvPr>
            <p:ph type="body" idx="1"/>
          </p:nvPr>
        </p:nvSpPr>
        <p:spPr>
          <a:xfrm rot="5400000">
            <a:off x="3925093" y="-800893"/>
            <a:ext cx="4343400" cy="96027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62" name="Google Shape;262;p82"/>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82"/>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82"/>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30"/>
        <p:cNvGrpSpPr/>
        <p:nvPr/>
      </p:nvGrpSpPr>
      <p:grpSpPr>
        <a:xfrm>
          <a:off x="0" y="0"/>
          <a:ext cx="0" cy="0"/>
          <a:chOff x="0" y="0"/>
          <a:chExt cx="0" cy="0"/>
        </a:xfrm>
      </p:grpSpPr>
      <p:sp>
        <p:nvSpPr>
          <p:cNvPr id="31" name="Google Shape;31;p63"/>
          <p:cNvSpPr txBox="1">
            <a:spLocks noGrp="1"/>
          </p:cNvSpPr>
          <p:nvPr>
            <p:ph type="title"/>
          </p:nvPr>
        </p:nvSpPr>
        <p:spPr>
          <a:xfrm>
            <a:off x="2390775" y="4800600"/>
            <a:ext cx="7315200" cy="566738"/>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sz="2000"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 name="Google Shape;32;p63"/>
          <p:cNvSpPr>
            <a:spLocks noGrp="1"/>
          </p:cNvSpPr>
          <p:nvPr>
            <p:ph type="pic" idx="2"/>
          </p:nvPr>
        </p:nvSpPr>
        <p:spPr>
          <a:xfrm>
            <a:off x="2390775" y="612775"/>
            <a:ext cx="7315200" cy="4114800"/>
          </a:xfrm>
          <a:prstGeom prst="rect">
            <a:avLst/>
          </a:prstGeom>
          <a:noFill/>
          <a:ln>
            <a:noFill/>
          </a:ln>
        </p:spPr>
        <p:txBody>
          <a:bodyPr spcFirstLastPara="1" wrap="square" lIns="90000" tIns="46800" rIns="90000" bIns="46800" anchor="t" anchorCtr="0">
            <a:noAutofit/>
          </a:bodyPr>
          <a:lstStyle>
            <a:lvl1pPr marR="0" lvl="0" algn="l" rtl="0">
              <a:lnSpc>
                <a:spcPct val="90000"/>
              </a:lnSpc>
              <a:spcBef>
                <a:spcPts val="1800"/>
              </a:spcBef>
              <a:spcAft>
                <a:spcPts val="0"/>
              </a:spcAft>
              <a:buClr>
                <a:srgbClr val="000000"/>
              </a:buClr>
              <a:buSzPts val="3200"/>
              <a:buFont typeface="Times New Roman"/>
              <a:buNone/>
              <a:defRPr sz="3200" b="0" i="0" u="none" strike="noStrike" cap="none">
                <a:solidFill>
                  <a:srgbClr val="0B2673"/>
                </a:solidFill>
                <a:latin typeface="Book Antiqua"/>
                <a:ea typeface="Book Antiqua"/>
                <a:cs typeface="Book Antiqua"/>
                <a:sym typeface="Book Antiqua"/>
              </a:defRPr>
            </a:lvl1pPr>
            <a:lvl2pPr marR="0" lvl="1" algn="l" rtl="0">
              <a:lnSpc>
                <a:spcPct val="90000"/>
              </a:lnSpc>
              <a:spcBef>
                <a:spcPts val="1000"/>
              </a:spcBef>
              <a:spcAft>
                <a:spcPts val="0"/>
              </a:spcAft>
              <a:buClr>
                <a:srgbClr val="000000"/>
              </a:buClr>
              <a:buSzPts val="2800"/>
              <a:buFont typeface="Times New Roman"/>
              <a:buNone/>
              <a:defRPr sz="2800" b="0" i="0" u="none" strike="noStrike" cap="none">
                <a:solidFill>
                  <a:srgbClr val="0B2673"/>
                </a:solidFill>
                <a:latin typeface="Book Antiqua"/>
                <a:ea typeface="Book Antiqua"/>
                <a:cs typeface="Book Antiqua"/>
                <a:sym typeface="Book Antiqua"/>
              </a:defRPr>
            </a:lvl2pPr>
            <a:lvl3pPr marR="0" lvl="2" algn="l" rtl="0">
              <a:lnSpc>
                <a:spcPct val="90000"/>
              </a:lnSpc>
              <a:spcBef>
                <a:spcPts val="800"/>
              </a:spcBef>
              <a:spcAft>
                <a:spcPts val="0"/>
              </a:spcAft>
              <a:buClr>
                <a:srgbClr val="000000"/>
              </a:buClr>
              <a:buSzPts val="2400"/>
              <a:buFont typeface="Times New Roman"/>
              <a:buNone/>
              <a:defRPr sz="2400" b="0" i="0" u="none" strike="noStrike" cap="none">
                <a:solidFill>
                  <a:srgbClr val="0B2673"/>
                </a:solidFill>
                <a:latin typeface="Book Antiqua"/>
                <a:ea typeface="Book Antiqua"/>
                <a:cs typeface="Book Antiqua"/>
                <a:sym typeface="Book Antiqua"/>
              </a:defRPr>
            </a:lvl3pPr>
            <a:lvl4pPr marR="0" lvl="3"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4pPr>
            <a:lvl5pPr marR="0" lvl="4"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5pPr>
            <a:lvl6pPr marR="0" lvl="5"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6pPr>
            <a:lvl7pPr marR="0" lvl="6"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7pPr>
            <a:lvl8pPr marR="0" lvl="7"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8pPr>
            <a:lvl9pPr marR="0" lvl="8"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9pPr>
          </a:lstStyle>
          <a:p>
            <a:endParaRPr/>
          </a:p>
        </p:txBody>
      </p:sp>
      <p:sp>
        <p:nvSpPr>
          <p:cNvPr id="33" name="Google Shape;33;p63"/>
          <p:cNvSpPr txBox="1">
            <a:spLocks noGrp="1"/>
          </p:cNvSpPr>
          <p:nvPr>
            <p:ph type="body" idx="1"/>
          </p:nvPr>
        </p:nvSpPr>
        <p:spPr>
          <a:xfrm>
            <a:off x="2390775" y="5367338"/>
            <a:ext cx="7315200" cy="804862"/>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14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265"/>
        <p:cNvGrpSpPr/>
        <p:nvPr/>
      </p:nvGrpSpPr>
      <p:grpSpPr>
        <a:xfrm>
          <a:off x="0" y="0"/>
          <a:ext cx="0" cy="0"/>
          <a:chOff x="0" y="0"/>
          <a:chExt cx="0" cy="0"/>
        </a:xfrm>
      </p:grpSpPr>
      <p:sp>
        <p:nvSpPr>
          <p:cNvPr id="266" name="Google Shape;266;p83"/>
          <p:cNvSpPr txBox="1">
            <a:spLocks noGrp="1"/>
          </p:cNvSpPr>
          <p:nvPr>
            <p:ph type="title"/>
          </p:nvPr>
        </p:nvSpPr>
        <p:spPr>
          <a:xfrm>
            <a:off x="1295569" y="255134"/>
            <a:ext cx="9602451" cy="10368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7" name="Google Shape;267;p83"/>
          <p:cNvSpPr>
            <a:spLocks noGrp="1"/>
          </p:cNvSpPr>
          <p:nvPr>
            <p:ph type="pic" idx="2"/>
          </p:nvPr>
        </p:nvSpPr>
        <p:spPr>
          <a:xfrm>
            <a:off x="4725015" y="1828801"/>
            <a:ext cx="6173004" cy="4343400"/>
          </a:xfrm>
          <a:prstGeom prst="rect">
            <a:avLst/>
          </a:prstGeom>
          <a:noFill/>
          <a:ln>
            <a:noFill/>
          </a:ln>
        </p:spPr>
        <p:txBody>
          <a:bodyPr spcFirstLastPara="1" wrap="square" lIns="91425" tIns="274300" rIns="91425" bIns="45700" anchor="t" anchorCtr="0">
            <a:normAutofit/>
          </a:bodyPr>
          <a:lstStyle>
            <a:lvl1pPr marR="0" lvl="0" algn="ctr"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1pPr>
            <a:lvl2pPr marR="0" lvl="1"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Book Antiqua"/>
                <a:ea typeface="Book Antiqua"/>
                <a:cs typeface="Book Antiqua"/>
                <a:sym typeface="Book Antiqua"/>
              </a:defRPr>
            </a:lvl2pPr>
            <a:lvl3pPr marR="0" lvl="2"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3pPr>
            <a:lvl4pPr marR="0" lvl="3"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4pPr>
            <a:lvl5pPr marR="0" lvl="4"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5pPr>
            <a:lvl6pPr marR="0" lvl="5"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6pPr>
            <a:lvl7pPr marR="0" lvl="6"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7pPr>
            <a:lvl8pPr marR="0" lvl="7"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8pPr>
            <a:lvl9pPr marR="0" lvl="8"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268" name="Google Shape;268;p83"/>
          <p:cNvSpPr txBox="1">
            <a:spLocks noGrp="1"/>
          </p:cNvSpPr>
          <p:nvPr>
            <p:ph type="body" idx="1"/>
          </p:nvPr>
        </p:nvSpPr>
        <p:spPr>
          <a:xfrm>
            <a:off x="1295569" y="1828800"/>
            <a:ext cx="3017913"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269" name="Google Shape;269;p83"/>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83"/>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83"/>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272"/>
        <p:cNvGrpSpPr/>
        <p:nvPr/>
      </p:nvGrpSpPr>
      <p:grpSpPr>
        <a:xfrm>
          <a:off x="0" y="0"/>
          <a:ext cx="0" cy="0"/>
          <a:chOff x="0" y="0"/>
          <a:chExt cx="0" cy="0"/>
        </a:xfrm>
      </p:grpSpPr>
      <p:sp>
        <p:nvSpPr>
          <p:cNvPr id="273" name="Google Shape;273;p84"/>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74" name="Google Shape;274;p84"/>
          <p:cNvSpPr txBox="1">
            <a:spLocks noGrp="1"/>
          </p:cNvSpPr>
          <p:nvPr>
            <p:ph type="body" idx="1"/>
          </p:nvPr>
        </p:nvSpPr>
        <p:spPr>
          <a:xfrm>
            <a:off x="4728825" y="1828800"/>
            <a:ext cx="6127278" cy="4343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Clr>
                <a:schemeClr val="dk1"/>
              </a:buClr>
              <a:buSzPts val="2400"/>
              <a:buChar char="•"/>
              <a:defRPr sz="2400"/>
            </a:lvl1pPr>
            <a:lvl2pPr marL="914400" lvl="1" indent="-355600" algn="l">
              <a:lnSpc>
                <a:spcPct val="90000"/>
              </a:lnSpc>
              <a:spcBef>
                <a:spcPts val="1000"/>
              </a:spcBef>
              <a:spcAft>
                <a:spcPts val="0"/>
              </a:spcAft>
              <a:buClr>
                <a:schemeClr val="dk1"/>
              </a:buClr>
              <a:buSzPts val="2000"/>
              <a:buChar char="•"/>
              <a:defRPr sz="2000"/>
            </a:lvl2pPr>
            <a:lvl3pPr marL="1371600" lvl="2" indent="-342900" algn="l">
              <a:lnSpc>
                <a:spcPct val="90000"/>
              </a:lnSpc>
              <a:spcBef>
                <a:spcPts val="800"/>
              </a:spcBef>
              <a:spcAft>
                <a:spcPts val="0"/>
              </a:spcAft>
              <a:buClr>
                <a:schemeClr val="dk1"/>
              </a:buClr>
              <a:buSzPts val="1800"/>
              <a:buChar char="•"/>
              <a:defRPr sz="1800"/>
            </a:lvl3pPr>
            <a:lvl4pPr marL="1828800" lvl="3" indent="-330200" algn="l">
              <a:lnSpc>
                <a:spcPct val="90000"/>
              </a:lnSpc>
              <a:spcBef>
                <a:spcPts val="800"/>
              </a:spcBef>
              <a:spcAft>
                <a:spcPts val="0"/>
              </a:spcAft>
              <a:buClr>
                <a:schemeClr val="dk1"/>
              </a:buClr>
              <a:buSzPts val="1600"/>
              <a:buChar char="•"/>
              <a:defRPr sz="1600"/>
            </a:lvl4pPr>
            <a:lvl5pPr marL="2286000" lvl="4" indent="-330200" algn="l">
              <a:lnSpc>
                <a:spcPct val="90000"/>
              </a:lnSpc>
              <a:spcBef>
                <a:spcPts val="800"/>
              </a:spcBef>
              <a:spcAft>
                <a:spcPts val="0"/>
              </a:spcAft>
              <a:buClr>
                <a:schemeClr val="dk1"/>
              </a:buClr>
              <a:buSzPts val="1600"/>
              <a:buChar char="•"/>
              <a:defRPr sz="1600"/>
            </a:lvl5pPr>
            <a:lvl6pPr marL="2743200" lvl="5" indent="-355600" algn="l">
              <a:lnSpc>
                <a:spcPct val="90000"/>
              </a:lnSpc>
              <a:spcBef>
                <a:spcPts val="800"/>
              </a:spcBef>
              <a:spcAft>
                <a:spcPts val="0"/>
              </a:spcAft>
              <a:buClr>
                <a:schemeClr val="dk1"/>
              </a:buClr>
              <a:buSzPts val="2000"/>
              <a:buChar char="•"/>
              <a:defRPr sz="2000"/>
            </a:lvl6pPr>
            <a:lvl7pPr marL="3200400" lvl="6" indent="-355600" algn="l">
              <a:lnSpc>
                <a:spcPct val="90000"/>
              </a:lnSpc>
              <a:spcBef>
                <a:spcPts val="800"/>
              </a:spcBef>
              <a:spcAft>
                <a:spcPts val="0"/>
              </a:spcAft>
              <a:buClr>
                <a:schemeClr val="dk1"/>
              </a:buClr>
              <a:buSzPts val="2000"/>
              <a:buChar char="•"/>
              <a:defRPr sz="2000"/>
            </a:lvl7pPr>
            <a:lvl8pPr marL="3657600" lvl="7" indent="-355600" algn="l">
              <a:lnSpc>
                <a:spcPct val="90000"/>
              </a:lnSpc>
              <a:spcBef>
                <a:spcPts val="800"/>
              </a:spcBef>
              <a:spcAft>
                <a:spcPts val="0"/>
              </a:spcAft>
              <a:buClr>
                <a:schemeClr val="dk1"/>
              </a:buClr>
              <a:buSzPts val="2000"/>
              <a:buChar char="•"/>
              <a:defRPr sz="2000"/>
            </a:lvl8pPr>
            <a:lvl9pPr marL="4114800" lvl="8" indent="-355600" algn="l">
              <a:lnSpc>
                <a:spcPct val="90000"/>
              </a:lnSpc>
              <a:spcBef>
                <a:spcPts val="800"/>
              </a:spcBef>
              <a:spcAft>
                <a:spcPts val="0"/>
              </a:spcAft>
              <a:buClr>
                <a:schemeClr val="dk1"/>
              </a:buClr>
              <a:buSzPts val="2000"/>
              <a:buChar char="•"/>
              <a:defRPr sz="2000"/>
            </a:lvl9pPr>
          </a:lstStyle>
          <a:p>
            <a:endParaRPr/>
          </a:p>
        </p:txBody>
      </p:sp>
      <p:sp>
        <p:nvSpPr>
          <p:cNvPr id="275" name="Google Shape;275;p84"/>
          <p:cNvSpPr txBox="1">
            <a:spLocks noGrp="1"/>
          </p:cNvSpPr>
          <p:nvPr>
            <p:ph type="body" idx="2"/>
          </p:nvPr>
        </p:nvSpPr>
        <p:spPr>
          <a:xfrm>
            <a:off x="1295569" y="1828800"/>
            <a:ext cx="3017913"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800"/>
              </a:spcBef>
              <a:spcAft>
                <a:spcPts val="0"/>
              </a:spcAft>
              <a:buClr>
                <a:schemeClr val="dk1"/>
              </a:buClr>
              <a:buSzPts val="1200"/>
              <a:buNone/>
              <a:defRPr sz="1200"/>
            </a:lvl3pPr>
            <a:lvl4pPr marL="1828800" lvl="3" indent="-228600" algn="l">
              <a:lnSpc>
                <a:spcPct val="90000"/>
              </a:lnSpc>
              <a:spcBef>
                <a:spcPts val="800"/>
              </a:spcBef>
              <a:spcAft>
                <a:spcPts val="0"/>
              </a:spcAft>
              <a:buClr>
                <a:schemeClr val="dk1"/>
              </a:buClr>
              <a:buSzPts val="1000"/>
              <a:buNone/>
              <a:defRPr sz="1000"/>
            </a:lvl4pPr>
            <a:lvl5pPr marL="2286000" lvl="4" indent="-228600" algn="l">
              <a:lnSpc>
                <a:spcPct val="90000"/>
              </a:lnSpc>
              <a:spcBef>
                <a:spcPts val="800"/>
              </a:spcBef>
              <a:spcAft>
                <a:spcPts val="0"/>
              </a:spcAft>
              <a:buClr>
                <a:schemeClr val="dk1"/>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276" name="Google Shape;276;p84"/>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84"/>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84"/>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Сравнение">
  <p:cSld name="Сравнение">
    <p:spTree>
      <p:nvGrpSpPr>
        <p:cNvPr id="1" name="Shape 279"/>
        <p:cNvGrpSpPr/>
        <p:nvPr/>
      </p:nvGrpSpPr>
      <p:grpSpPr>
        <a:xfrm>
          <a:off x="0" y="0"/>
          <a:ext cx="0" cy="0"/>
          <a:chOff x="0" y="0"/>
          <a:chExt cx="0" cy="0"/>
        </a:xfrm>
      </p:grpSpPr>
      <p:sp>
        <p:nvSpPr>
          <p:cNvPr id="280" name="Google Shape;280;p85"/>
          <p:cNvSpPr txBox="1">
            <a:spLocks noGrp="1"/>
          </p:cNvSpPr>
          <p:nvPr>
            <p:ph type="title"/>
          </p:nvPr>
        </p:nvSpPr>
        <p:spPr>
          <a:xfrm>
            <a:off x="1295569" y="255134"/>
            <a:ext cx="9602451" cy="10368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1" name="Google Shape;281;p85"/>
          <p:cNvSpPr txBox="1">
            <a:spLocks noGrp="1"/>
          </p:cNvSpPr>
          <p:nvPr>
            <p:ph type="body" idx="1"/>
          </p:nvPr>
        </p:nvSpPr>
        <p:spPr>
          <a:xfrm>
            <a:off x="1295568" y="1828800"/>
            <a:ext cx="4572596" cy="85039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282" name="Google Shape;282;p85"/>
          <p:cNvSpPr txBox="1">
            <a:spLocks noGrp="1"/>
          </p:cNvSpPr>
          <p:nvPr>
            <p:ph type="body" idx="2"/>
          </p:nvPr>
        </p:nvSpPr>
        <p:spPr>
          <a:xfrm>
            <a:off x="1295568" y="2705100"/>
            <a:ext cx="4572596"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83" name="Google Shape;283;p85"/>
          <p:cNvSpPr txBox="1">
            <a:spLocks noGrp="1"/>
          </p:cNvSpPr>
          <p:nvPr>
            <p:ph type="body" idx="3"/>
          </p:nvPr>
        </p:nvSpPr>
        <p:spPr>
          <a:xfrm>
            <a:off x="6325424" y="1828801"/>
            <a:ext cx="4572596" cy="8477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dk1"/>
              </a:buClr>
              <a:buSzPts val="2600"/>
              <a:buNone/>
              <a:defRPr sz="2600" b="0"/>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800"/>
              </a:spcBef>
              <a:spcAft>
                <a:spcPts val="0"/>
              </a:spcAft>
              <a:buClr>
                <a:schemeClr val="dk1"/>
              </a:buClr>
              <a:buSzPts val="1800"/>
              <a:buNone/>
              <a:defRPr sz="1800" b="1"/>
            </a:lvl3pPr>
            <a:lvl4pPr marL="1828800" lvl="3" indent="-228600" algn="l">
              <a:lnSpc>
                <a:spcPct val="90000"/>
              </a:lnSpc>
              <a:spcBef>
                <a:spcPts val="800"/>
              </a:spcBef>
              <a:spcAft>
                <a:spcPts val="0"/>
              </a:spcAft>
              <a:buClr>
                <a:schemeClr val="dk1"/>
              </a:buClr>
              <a:buSzPts val="1600"/>
              <a:buNone/>
              <a:defRPr sz="1600" b="1"/>
            </a:lvl4pPr>
            <a:lvl5pPr marL="2286000" lvl="4" indent="-228600" algn="l">
              <a:lnSpc>
                <a:spcPct val="90000"/>
              </a:lnSpc>
              <a:spcBef>
                <a:spcPts val="800"/>
              </a:spcBef>
              <a:spcAft>
                <a:spcPts val="0"/>
              </a:spcAft>
              <a:buClr>
                <a:schemeClr val="dk1"/>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284" name="Google Shape;284;p85"/>
          <p:cNvSpPr txBox="1">
            <a:spLocks noGrp="1"/>
          </p:cNvSpPr>
          <p:nvPr>
            <p:ph type="body" idx="4"/>
          </p:nvPr>
        </p:nvSpPr>
        <p:spPr>
          <a:xfrm>
            <a:off x="6325424" y="2705100"/>
            <a:ext cx="4572596" cy="3467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85" name="Google Shape;285;p85"/>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85"/>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85"/>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88"/>
        <p:cNvGrpSpPr/>
        <p:nvPr/>
      </p:nvGrpSpPr>
      <p:grpSpPr>
        <a:xfrm>
          <a:off x="0" y="0"/>
          <a:ext cx="0" cy="0"/>
          <a:chOff x="0" y="0"/>
          <a:chExt cx="0" cy="0"/>
        </a:xfrm>
      </p:grpSpPr>
      <p:sp>
        <p:nvSpPr>
          <p:cNvPr id="289" name="Google Shape;289;p86"/>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0" name="Google Shape;290;p86"/>
          <p:cNvSpPr txBox="1">
            <a:spLocks noGrp="1"/>
          </p:cNvSpPr>
          <p:nvPr>
            <p:ph type="body" idx="1"/>
          </p:nvPr>
        </p:nvSpPr>
        <p:spPr>
          <a:xfrm>
            <a:off x="1295400" y="1828800"/>
            <a:ext cx="9602787"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800"/>
              </a:spcBef>
              <a:spcAft>
                <a:spcPts val="0"/>
              </a:spcAft>
              <a:buClr>
                <a:schemeClr val="dk1"/>
              </a:buClr>
              <a:buSzPts val="1800"/>
              <a:buChar char="•"/>
              <a:defRPr/>
            </a:lvl4pPr>
            <a:lvl5pPr marL="2286000" lvl="4" indent="-342900" algn="l">
              <a:lnSpc>
                <a:spcPct val="9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1" name="Google Shape;291;p86"/>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solidFill>
                  <a:srgbClr val="0B26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86"/>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86"/>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302"/>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303"/>
        <p:cNvGrpSpPr/>
        <p:nvPr/>
      </p:nvGrpSpPr>
      <p:grpSpPr>
        <a:xfrm>
          <a:off x="0" y="0"/>
          <a:ext cx="0" cy="0"/>
          <a:chOff x="0" y="0"/>
          <a:chExt cx="0" cy="0"/>
        </a:xfrm>
      </p:grpSpPr>
      <p:sp>
        <p:nvSpPr>
          <p:cNvPr id="304" name="Google Shape;304;p51"/>
          <p:cNvSpPr txBox="1">
            <a:spLocks noGrp="1"/>
          </p:cNvSpPr>
          <p:nvPr>
            <p:ph type="title"/>
          </p:nvPr>
        </p:nvSpPr>
        <p:spPr>
          <a:xfrm rot="5400000">
            <a:off x="6736557" y="2012157"/>
            <a:ext cx="5911850" cy="2398713"/>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5" name="Google Shape;305;p51"/>
          <p:cNvSpPr txBox="1">
            <a:spLocks noGrp="1"/>
          </p:cNvSpPr>
          <p:nvPr>
            <p:ph type="body" idx="1"/>
          </p:nvPr>
        </p:nvSpPr>
        <p:spPr>
          <a:xfrm rot="5400000">
            <a:off x="1862138" y="-311149"/>
            <a:ext cx="5911850" cy="7045325"/>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306"/>
        <p:cNvGrpSpPr/>
        <p:nvPr/>
      </p:nvGrpSpPr>
      <p:grpSpPr>
        <a:xfrm>
          <a:off x="0" y="0"/>
          <a:ext cx="0" cy="0"/>
          <a:chOff x="0" y="0"/>
          <a:chExt cx="0" cy="0"/>
        </a:xfrm>
      </p:grpSpPr>
      <p:sp>
        <p:nvSpPr>
          <p:cNvPr id="307" name="Google Shape;307;p52"/>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8" name="Google Shape;308;p52"/>
          <p:cNvSpPr txBox="1">
            <a:spLocks noGrp="1"/>
          </p:cNvSpPr>
          <p:nvPr>
            <p:ph type="body" idx="1"/>
          </p:nvPr>
        </p:nvSpPr>
        <p:spPr>
          <a:xfrm rot="5400000">
            <a:off x="3924300" y="-800100"/>
            <a:ext cx="4338637" cy="9596437"/>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309"/>
        <p:cNvGrpSpPr/>
        <p:nvPr/>
      </p:nvGrpSpPr>
      <p:grpSpPr>
        <a:xfrm>
          <a:off x="0" y="0"/>
          <a:ext cx="0" cy="0"/>
          <a:chOff x="0" y="0"/>
          <a:chExt cx="0" cy="0"/>
        </a:xfrm>
      </p:grpSpPr>
      <p:sp>
        <p:nvSpPr>
          <p:cNvPr id="310" name="Google Shape;310;p53"/>
          <p:cNvSpPr txBox="1">
            <a:spLocks noGrp="1"/>
          </p:cNvSpPr>
          <p:nvPr>
            <p:ph type="title"/>
          </p:nvPr>
        </p:nvSpPr>
        <p:spPr>
          <a:xfrm>
            <a:off x="2390775" y="4800600"/>
            <a:ext cx="7315200" cy="566738"/>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sz="2000"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1" name="Google Shape;311;p53"/>
          <p:cNvSpPr>
            <a:spLocks noGrp="1"/>
          </p:cNvSpPr>
          <p:nvPr>
            <p:ph type="pic" idx="2"/>
          </p:nvPr>
        </p:nvSpPr>
        <p:spPr>
          <a:xfrm>
            <a:off x="2390775" y="612775"/>
            <a:ext cx="7315200" cy="4114800"/>
          </a:xfrm>
          <a:prstGeom prst="rect">
            <a:avLst/>
          </a:prstGeom>
          <a:noFill/>
          <a:ln>
            <a:noFill/>
          </a:ln>
        </p:spPr>
        <p:txBody>
          <a:bodyPr spcFirstLastPara="1" wrap="square" lIns="90000" tIns="46800" rIns="90000" bIns="46800" anchor="t" anchorCtr="0">
            <a:noAutofit/>
          </a:bodyPr>
          <a:lstStyle>
            <a:lvl1pPr marR="0" lvl="0" algn="l" rtl="0">
              <a:lnSpc>
                <a:spcPct val="90000"/>
              </a:lnSpc>
              <a:spcBef>
                <a:spcPts val="1800"/>
              </a:spcBef>
              <a:spcAft>
                <a:spcPts val="0"/>
              </a:spcAft>
              <a:buClr>
                <a:srgbClr val="000000"/>
              </a:buClr>
              <a:buSzPts val="3200"/>
              <a:buFont typeface="Times New Roman"/>
              <a:buNone/>
              <a:defRPr sz="3200" b="0" i="0" u="none" strike="noStrike" cap="none">
                <a:solidFill>
                  <a:srgbClr val="0B2673"/>
                </a:solidFill>
                <a:latin typeface="Book Antiqua"/>
                <a:ea typeface="Book Antiqua"/>
                <a:cs typeface="Book Antiqua"/>
                <a:sym typeface="Book Antiqua"/>
              </a:defRPr>
            </a:lvl1pPr>
            <a:lvl2pPr marR="0" lvl="1" algn="l" rtl="0">
              <a:lnSpc>
                <a:spcPct val="90000"/>
              </a:lnSpc>
              <a:spcBef>
                <a:spcPts val="1000"/>
              </a:spcBef>
              <a:spcAft>
                <a:spcPts val="0"/>
              </a:spcAft>
              <a:buClr>
                <a:srgbClr val="000000"/>
              </a:buClr>
              <a:buSzPts val="2800"/>
              <a:buFont typeface="Times New Roman"/>
              <a:buNone/>
              <a:defRPr sz="2800" b="0" i="0" u="none" strike="noStrike" cap="none">
                <a:solidFill>
                  <a:srgbClr val="0B2673"/>
                </a:solidFill>
                <a:latin typeface="Book Antiqua"/>
                <a:ea typeface="Book Antiqua"/>
                <a:cs typeface="Book Antiqua"/>
                <a:sym typeface="Book Antiqua"/>
              </a:defRPr>
            </a:lvl2pPr>
            <a:lvl3pPr marR="0" lvl="2" algn="l" rtl="0">
              <a:lnSpc>
                <a:spcPct val="90000"/>
              </a:lnSpc>
              <a:spcBef>
                <a:spcPts val="800"/>
              </a:spcBef>
              <a:spcAft>
                <a:spcPts val="0"/>
              </a:spcAft>
              <a:buClr>
                <a:srgbClr val="000000"/>
              </a:buClr>
              <a:buSzPts val="2400"/>
              <a:buFont typeface="Times New Roman"/>
              <a:buNone/>
              <a:defRPr sz="2400" b="0" i="0" u="none" strike="noStrike" cap="none">
                <a:solidFill>
                  <a:srgbClr val="0B2673"/>
                </a:solidFill>
                <a:latin typeface="Book Antiqua"/>
                <a:ea typeface="Book Antiqua"/>
                <a:cs typeface="Book Antiqua"/>
                <a:sym typeface="Book Antiqua"/>
              </a:defRPr>
            </a:lvl3pPr>
            <a:lvl4pPr marR="0" lvl="3"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4pPr>
            <a:lvl5pPr marR="0" lvl="4"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5pPr>
            <a:lvl6pPr marR="0" lvl="5"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6pPr>
            <a:lvl7pPr marR="0" lvl="6"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7pPr>
            <a:lvl8pPr marR="0" lvl="7"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8pPr>
            <a:lvl9pPr marR="0" lvl="8"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9pPr>
          </a:lstStyle>
          <a:p>
            <a:endParaRPr/>
          </a:p>
        </p:txBody>
      </p:sp>
      <p:sp>
        <p:nvSpPr>
          <p:cNvPr id="312" name="Google Shape;312;p53"/>
          <p:cNvSpPr txBox="1">
            <a:spLocks noGrp="1"/>
          </p:cNvSpPr>
          <p:nvPr>
            <p:ph type="body" idx="1"/>
          </p:nvPr>
        </p:nvSpPr>
        <p:spPr>
          <a:xfrm>
            <a:off x="2390775" y="5367338"/>
            <a:ext cx="7315200" cy="804862"/>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14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313"/>
        <p:cNvGrpSpPr/>
        <p:nvPr/>
      </p:nvGrpSpPr>
      <p:grpSpPr>
        <a:xfrm>
          <a:off x="0" y="0"/>
          <a:ext cx="0" cy="0"/>
          <a:chOff x="0" y="0"/>
          <a:chExt cx="0" cy="0"/>
        </a:xfrm>
      </p:grpSpPr>
      <p:sp>
        <p:nvSpPr>
          <p:cNvPr id="314" name="Google Shape;314;p54"/>
          <p:cNvSpPr txBox="1">
            <a:spLocks noGrp="1"/>
          </p:cNvSpPr>
          <p:nvPr>
            <p:ph type="title"/>
          </p:nvPr>
        </p:nvSpPr>
        <p:spPr>
          <a:xfrm>
            <a:off x="609600" y="273050"/>
            <a:ext cx="4011613" cy="1162050"/>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sz="2000"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5" name="Google Shape;315;p54"/>
          <p:cNvSpPr txBox="1">
            <a:spLocks noGrp="1"/>
          </p:cNvSpPr>
          <p:nvPr>
            <p:ph type="body" idx="1"/>
          </p:nvPr>
        </p:nvSpPr>
        <p:spPr>
          <a:xfrm>
            <a:off x="4767263" y="273050"/>
            <a:ext cx="6816725" cy="5853113"/>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3200"/>
            </a:lvl1pPr>
            <a:lvl2pPr marL="914400" lvl="1" indent="-228600" algn="l">
              <a:lnSpc>
                <a:spcPct val="90000"/>
              </a:lnSpc>
              <a:spcBef>
                <a:spcPts val="1000"/>
              </a:spcBef>
              <a:spcAft>
                <a:spcPts val="0"/>
              </a:spcAft>
              <a:buSzPts val="1400"/>
              <a:buNone/>
              <a:defRPr sz="2800"/>
            </a:lvl2pPr>
            <a:lvl3pPr marL="1371600" lvl="2" indent="-228600" algn="l">
              <a:lnSpc>
                <a:spcPct val="90000"/>
              </a:lnSpc>
              <a:spcBef>
                <a:spcPts val="800"/>
              </a:spcBef>
              <a:spcAft>
                <a:spcPts val="0"/>
              </a:spcAft>
              <a:buSzPts val="1400"/>
              <a:buNone/>
              <a:defRPr sz="2400"/>
            </a:lvl3pPr>
            <a:lvl4pPr marL="1828800" lvl="3" indent="-228600" algn="l">
              <a:lnSpc>
                <a:spcPct val="90000"/>
              </a:lnSpc>
              <a:spcBef>
                <a:spcPts val="800"/>
              </a:spcBef>
              <a:spcAft>
                <a:spcPts val="0"/>
              </a:spcAft>
              <a:buSzPts val="1400"/>
              <a:buNone/>
              <a:defRPr sz="2000"/>
            </a:lvl4pPr>
            <a:lvl5pPr marL="2286000" lvl="4" indent="-228600" algn="l">
              <a:lnSpc>
                <a:spcPct val="90000"/>
              </a:lnSpc>
              <a:spcBef>
                <a:spcPts val="800"/>
              </a:spcBef>
              <a:spcAft>
                <a:spcPts val="0"/>
              </a:spcAft>
              <a:buSzPts val="1400"/>
              <a:buNone/>
              <a:defRPr sz="2000"/>
            </a:lvl5pPr>
            <a:lvl6pPr marL="2743200" lvl="5" indent="-228600" algn="l">
              <a:lnSpc>
                <a:spcPct val="90000"/>
              </a:lnSpc>
              <a:spcBef>
                <a:spcPts val="800"/>
              </a:spcBef>
              <a:spcAft>
                <a:spcPts val="0"/>
              </a:spcAft>
              <a:buSzPts val="1400"/>
              <a:buNone/>
              <a:defRPr sz="2000"/>
            </a:lvl6pPr>
            <a:lvl7pPr marL="3200400" lvl="6" indent="-228600" algn="l">
              <a:lnSpc>
                <a:spcPct val="90000"/>
              </a:lnSpc>
              <a:spcBef>
                <a:spcPts val="800"/>
              </a:spcBef>
              <a:spcAft>
                <a:spcPts val="0"/>
              </a:spcAft>
              <a:buSzPts val="1400"/>
              <a:buNone/>
              <a:defRPr sz="2000"/>
            </a:lvl7pPr>
            <a:lvl8pPr marL="3657600" lvl="7" indent="-228600" algn="l">
              <a:lnSpc>
                <a:spcPct val="90000"/>
              </a:lnSpc>
              <a:spcBef>
                <a:spcPts val="800"/>
              </a:spcBef>
              <a:spcAft>
                <a:spcPts val="0"/>
              </a:spcAft>
              <a:buSzPts val="1400"/>
              <a:buNone/>
              <a:defRPr sz="2000"/>
            </a:lvl8pPr>
            <a:lvl9pPr marL="4114800" lvl="8" indent="-228600" algn="l">
              <a:lnSpc>
                <a:spcPct val="90000"/>
              </a:lnSpc>
              <a:spcBef>
                <a:spcPts val="800"/>
              </a:spcBef>
              <a:spcAft>
                <a:spcPts val="0"/>
              </a:spcAft>
              <a:buSzPts val="1400"/>
              <a:buNone/>
              <a:defRPr sz="2000"/>
            </a:lvl9pPr>
          </a:lstStyle>
          <a:p>
            <a:endParaRPr/>
          </a:p>
        </p:txBody>
      </p:sp>
      <p:sp>
        <p:nvSpPr>
          <p:cNvPr id="316" name="Google Shape;316;p54"/>
          <p:cNvSpPr txBox="1">
            <a:spLocks noGrp="1"/>
          </p:cNvSpPr>
          <p:nvPr>
            <p:ph type="body" idx="2"/>
          </p:nvPr>
        </p:nvSpPr>
        <p:spPr>
          <a:xfrm>
            <a:off x="609600" y="1435100"/>
            <a:ext cx="4011613" cy="4691063"/>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14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317"/>
        <p:cNvGrpSpPr/>
        <p:nvPr/>
      </p:nvGrpSpPr>
      <p:grpSpPr>
        <a:xfrm>
          <a:off x="0" y="0"/>
          <a:ext cx="0" cy="0"/>
          <a:chOff x="0" y="0"/>
          <a:chExt cx="0" cy="0"/>
        </a:xfrm>
      </p:grpSpPr>
      <p:sp>
        <p:nvSpPr>
          <p:cNvPr id="318" name="Google Shape;318;p55"/>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34"/>
        <p:cNvGrpSpPr/>
        <p:nvPr/>
      </p:nvGrpSpPr>
      <p:grpSpPr>
        <a:xfrm>
          <a:off x="0" y="0"/>
          <a:ext cx="0" cy="0"/>
          <a:chOff x="0" y="0"/>
          <a:chExt cx="0" cy="0"/>
        </a:xfrm>
      </p:grpSpPr>
      <p:sp>
        <p:nvSpPr>
          <p:cNvPr id="35" name="Google Shape;35;p64"/>
          <p:cNvSpPr txBox="1">
            <a:spLocks noGrp="1"/>
          </p:cNvSpPr>
          <p:nvPr>
            <p:ph type="title"/>
          </p:nvPr>
        </p:nvSpPr>
        <p:spPr>
          <a:xfrm>
            <a:off x="609600" y="273050"/>
            <a:ext cx="4011613" cy="1162050"/>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sz="2000"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64"/>
          <p:cNvSpPr txBox="1">
            <a:spLocks noGrp="1"/>
          </p:cNvSpPr>
          <p:nvPr>
            <p:ph type="body" idx="1"/>
          </p:nvPr>
        </p:nvSpPr>
        <p:spPr>
          <a:xfrm>
            <a:off x="4767263" y="273050"/>
            <a:ext cx="6816725" cy="5853113"/>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3200"/>
            </a:lvl1pPr>
            <a:lvl2pPr marL="914400" lvl="1" indent="-228600" algn="l">
              <a:lnSpc>
                <a:spcPct val="90000"/>
              </a:lnSpc>
              <a:spcBef>
                <a:spcPts val="1000"/>
              </a:spcBef>
              <a:spcAft>
                <a:spcPts val="0"/>
              </a:spcAft>
              <a:buSzPts val="1400"/>
              <a:buNone/>
              <a:defRPr sz="2800"/>
            </a:lvl2pPr>
            <a:lvl3pPr marL="1371600" lvl="2" indent="-228600" algn="l">
              <a:lnSpc>
                <a:spcPct val="90000"/>
              </a:lnSpc>
              <a:spcBef>
                <a:spcPts val="800"/>
              </a:spcBef>
              <a:spcAft>
                <a:spcPts val="0"/>
              </a:spcAft>
              <a:buSzPts val="1400"/>
              <a:buNone/>
              <a:defRPr sz="2400"/>
            </a:lvl3pPr>
            <a:lvl4pPr marL="1828800" lvl="3" indent="-228600" algn="l">
              <a:lnSpc>
                <a:spcPct val="90000"/>
              </a:lnSpc>
              <a:spcBef>
                <a:spcPts val="800"/>
              </a:spcBef>
              <a:spcAft>
                <a:spcPts val="0"/>
              </a:spcAft>
              <a:buSzPts val="1400"/>
              <a:buNone/>
              <a:defRPr sz="2000"/>
            </a:lvl4pPr>
            <a:lvl5pPr marL="2286000" lvl="4" indent="-228600" algn="l">
              <a:lnSpc>
                <a:spcPct val="90000"/>
              </a:lnSpc>
              <a:spcBef>
                <a:spcPts val="800"/>
              </a:spcBef>
              <a:spcAft>
                <a:spcPts val="0"/>
              </a:spcAft>
              <a:buSzPts val="1400"/>
              <a:buNone/>
              <a:defRPr sz="2000"/>
            </a:lvl5pPr>
            <a:lvl6pPr marL="2743200" lvl="5" indent="-228600" algn="l">
              <a:lnSpc>
                <a:spcPct val="90000"/>
              </a:lnSpc>
              <a:spcBef>
                <a:spcPts val="800"/>
              </a:spcBef>
              <a:spcAft>
                <a:spcPts val="0"/>
              </a:spcAft>
              <a:buSzPts val="1400"/>
              <a:buNone/>
              <a:defRPr sz="2000"/>
            </a:lvl6pPr>
            <a:lvl7pPr marL="3200400" lvl="6" indent="-228600" algn="l">
              <a:lnSpc>
                <a:spcPct val="90000"/>
              </a:lnSpc>
              <a:spcBef>
                <a:spcPts val="800"/>
              </a:spcBef>
              <a:spcAft>
                <a:spcPts val="0"/>
              </a:spcAft>
              <a:buSzPts val="1400"/>
              <a:buNone/>
              <a:defRPr sz="2000"/>
            </a:lvl7pPr>
            <a:lvl8pPr marL="3657600" lvl="7" indent="-228600" algn="l">
              <a:lnSpc>
                <a:spcPct val="90000"/>
              </a:lnSpc>
              <a:spcBef>
                <a:spcPts val="800"/>
              </a:spcBef>
              <a:spcAft>
                <a:spcPts val="0"/>
              </a:spcAft>
              <a:buSzPts val="1400"/>
              <a:buNone/>
              <a:defRPr sz="2000"/>
            </a:lvl8pPr>
            <a:lvl9pPr marL="4114800" lvl="8" indent="-228600" algn="l">
              <a:lnSpc>
                <a:spcPct val="90000"/>
              </a:lnSpc>
              <a:spcBef>
                <a:spcPts val="800"/>
              </a:spcBef>
              <a:spcAft>
                <a:spcPts val="0"/>
              </a:spcAft>
              <a:buSzPts val="1400"/>
              <a:buNone/>
              <a:defRPr sz="2000"/>
            </a:lvl9pPr>
          </a:lstStyle>
          <a:p>
            <a:endParaRPr/>
          </a:p>
        </p:txBody>
      </p:sp>
      <p:sp>
        <p:nvSpPr>
          <p:cNvPr id="37" name="Google Shape;37;p64"/>
          <p:cNvSpPr txBox="1">
            <a:spLocks noGrp="1"/>
          </p:cNvSpPr>
          <p:nvPr>
            <p:ph type="body" idx="2"/>
          </p:nvPr>
        </p:nvSpPr>
        <p:spPr>
          <a:xfrm>
            <a:off x="609600" y="1435100"/>
            <a:ext cx="4011613" cy="4691063"/>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14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19"/>
        <p:cNvGrpSpPr/>
        <p:nvPr/>
      </p:nvGrpSpPr>
      <p:grpSpPr>
        <a:xfrm>
          <a:off x="0" y="0"/>
          <a:ext cx="0" cy="0"/>
          <a:chOff x="0" y="0"/>
          <a:chExt cx="0" cy="0"/>
        </a:xfrm>
      </p:grpSpPr>
      <p:sp>
        <p:nvSpPr>
          <p:cNvPr id="320" name="Google Shape;320;p56"/>
          <p:cNvSpPr txBox="1">
            <a:spLocks noGrp="1"/>
          </p:cNvSpPr>
          <p:nvPr>
            <p:ph type="title"/>
          </p:nvPr>
        </p:nvSpPr>
        <p:spPr>
          <a:xfrm>
            <a:off x="609600" y="274638"/>
            <a:ext cx="10974388" cy="1143000"/>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1" name="Google Shape;321;p56"/>
          <p:cNvSpPr txBox="1">
            <a:spLocks noGrp="1"/>
          </p:cNvSpPr>
          <p:nvPr>
            <p:ph type="body" idx="1"/>
          </p:nvPr>
        </p:nvSpPr>
        <p:spPr>
          <a:xfrm>
            <a:off x="609600" y="1535113"/>
            <a:ext cx="5387975" cy="639762"/>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400"/>
              <a:buNone/>
              <a:defRPr sz="24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322" name="Google Shape;322;p56"/>
          <p:cNvSpPr txBox="1">
            <a:spLocks noGrp="1"/>
          </p:cNvSpPr>
          <p:nvPr>
            <p:ph type="body" idx="2"/>
          </p:nvPr>
        </p:nvSpPr>
        <p:spPr>
          <a:xfrm>
            <a:off x="609600" y="2174875"/>
            <a:ext cx="5387975" cy="395128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400"/>
            </a:lvl1pPr>
            <a:lvl2pPr marL="914400" lvl="1" indent="-228600" algn="l">
              <a:lnSpc>
                <a:spcPct val="90000"/>
              </a:lnSpc>
              <a:spcBef>
                <a:spcPts val="1000"/>
              </a:spcBef>
              <a:spcAft>
                <a:spcPts val="0"/>
              </a:spcAft>
              <a:buSzPts val="1400"/>
              <a:buNone/>
              <a:defRPr sz="2000"/>
            </a:lvl2pPr>
            <a:lvl3pPr marL="1371600" lvl="2" indent="-228600" algn="l">
              <a:lnSpc>
                <a:spcPct val="90000"/>
              </a:lnSpc>
              <a:spcBef>
                <a:spcPts val="800"/>
              </a:spcBef>
              <a:spcAft>
                <a:spcPts val="0"/>
              </a:spcAft>
              <a:buSzPts val="1400"/>
              <a:buNone/>
              <a:defRPr sz="1800"/>
            </a:lvl3pPr>
            <a:lvl4pPr marL="1828800" lvl="3" indent="-228600" algn="l">
              <a:lnSpc>
                <a:spcPct val="90000"/>
              </a:lnSpc>
              <a:spcBef>
                <a:spcPts val="800"/>
              </a:spcBef>
              <a:spcAft>
                <a:spcPts val="0"/>
              </a:spcAft>
              <a:buSzPts val="1400"/>
              <a:buNone/>
              <a:defRPr sz="1600"/>
            </a:lvl4pPr>
            <a:lvl5pPr marL="2286000" lvl="4" indent="-228600" algn="l">
              <a:lnSpc>
                <a:spcPct val="90000"/>
              </a:lnSpc>
              <a:spcBef>
                <a:spcPts val="800"/>
              </a:spcBef>
              <a:spcAft>
                <a:spcPts val="0"/>
              </a:spcAft>
              <a:buSzPts val="1400"/>
              <a:buNone/>
              <a:defRPr sz="1600"/>
            </a:lvl5pPr>
            <a:lvl6pPr marL="2743200" lvl="5" indent="-228600" algn="l">
              <a:lnSpc>
                <a:spcPct val="90000"/>
              </a:lnSpc>
              <a:spcBef>
                <a:spcPts val="800"/>
              </a:spcBef>
              <a:spcAft>
                <a:spcPts val="0"/>
              </a:spcAft>
              <a:buSzPts val="1400"/>
              <a:buNone/>
              <a:defRPr sz="1600"/>
            </a:lvl6pPr>
            <a:lvl7pPr marL="3200400" lvl="6" indent="-228600" algn="l">
              <a:lnSpc>
                <a:spcPct val="90000"/>
              </a:lnSpc>
              <a:spcBef>
                <a:spcPts val="800"/>
              </a:spcBef>
              <a:spcAft>
                <a:spcPts val="0"/>
              </a:spcAft>
              <a:buSzPts val="1400"/>
              <a:buNone/>
              <a:defRPr sz="1600"/>
            </a:lvl7pPr>
            <a:lvl8pPr marL="3657600" lvl="7" indent="-228600" algn="l">
              <a:lnSpc>
                <a:spcPct val="90000"/>
              </a:lnSpc>
              <a:spcBef>
                <a:spcPts val="800"/>
              </a:spcBef>
              <a:spcAft>
                <a:spcPts val="0"/>
              </a:spcAft>
              <a:buSzPts val="1400"/>
              <a:buNone/>
              <a:defRPr sz="1600"/>
            </a:lvl8pPr>
            <a:lvl9pPr marL="4114800" lvl="8" indent="-228600" algn="l">
              <a:lnSpc>
                <a:spcPct val="90000"/>
              </a:lnSpc>
              <a:spcBef>
                <a:spcPts val="800"/>
              </a:spcBef>
              <a:spcAft>
                <a:spcPts val="0"/>
              </a:spcAft>
              <a:buSzPts val="1400"/>
              <a:buNone/>
              <a:defRPr sz="1600"/>
            </a:lvl9pPr>
          </a:lstStyle>
          <a:p>
            <a:endParaRPr/>
          </a:p>
        </p:txBody>
      </p:sp>
      <p:sp>
        <p:nvSpPr>
          <p:cNvPr id="323" name="Google Shape;323;p56"/>
          <p:cNvSpPr txBox="1">
            <a:spLocks noGrp="1"/>
          </p:cNvSpPr>
          <p:nvPr>
            <p:ph type="body" idx="3"/>
          </p:nvPr>
        </p:nvSpPr>
        <p:spPr>
          <a:xfrm>
            <a:off x="6194425" y="1535113"/>
            <a:ext cx="5389563" cy="639762"/>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400"/>
              <a:buNone/>
              <a:defRPr sz="24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324" name="Google Shape;324;p56"/>
          <p:cNvSpPr txBox="1">
            <a:spLocks noGrp="1"/>
          </p:cNvSpPr>
          <p:nvPr>
            <p:ph type="body" idx="4"/>
          </p:nvPr>
        </p:nvSpPr>
        <p:spPr>
          <a:xfrm>
            <a:off x="6194425" y="2174875"/>
            <a:ext cx="5389563" cy="395128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400"/>
            </a:lvl1pPr>
            <a:lvl2pPr marL="914400" lvl="1" indent="-228600" algn="l">
              <a:lnSpc>
                <a:spcPct val="90000"/>
              </a:lnSpc>
              <a:spcBef>
                <a:spcPts val="1000"/>
              </a:spcBef>
              <a:spcAft>
                <a:spcPts val="0"/>
              </a:spcAft>
              <a:buSzPts val="1400"/>
              <a:buNone/>
              <a:defRPr sz="2000"/>
            </a:lvl2pPr>
            <a:lvl3pPr marL="1371600" lvl="2" indent="-228600" algn="l">
              <a:lnSpc>
                <a:spcPct val="90000"/>
              </a:lnSpc>
              <a:spcBef>
                <a:spcPts val="800"/>
              </a:spcBef>
              <a:spcAft>
                <a:spcPts val="0"/>
              </a:spcAft>
              <a:buSzPts val="1400"/>
              <a:buNone/>
              <a:defRPr sz="1800"/>
            </a:lvl3pPr>
            <a:lvl4pPr marL="1828800" lvl="3" indent="-228600" algn="l">
              <a:lnSpc>
                <a:spcPct val="90000"/>
              </a:lnSpc>
              <a:spcBef>
                <a:spcPts val="800"/>
              </a:spcBef>
              <a:spcAft>
                <a:spcPts val="0"/>
              </a:spcAft>
              <a:buSzPts val="1400"/>
              <a:buNone/>
              <a:defRPr sz="1600"/>
            </a:lvl4pPr>
            <a:lvl5pPr marL="2286000" lvl="4" indent="-228600" algn="l">
              <a:lnSpc>
                <a:spcPct val="90000"/>
              </a:lnSpc>
              <a:spcBef>
                <a:spcPts val="800"/>
              </a:spcBef>
              <a:spcAft>
                <a:spcPts val="0"/>
              </a:spcAft>
              <a:buSzPts val="1400"/>
              <a:buNone/>
              <a:defRPr sz="1600"/>
            </a:lvl5pPr>
            <a:lvl6pPr marL="2743200" lvl="5" indent="-228600" algn="l">
              <a:lnSpc>
                <a:spcPct val="90000"/>
              </a:lnSpc>
              <a:spcBef>
                <a:spcPts val="800"/>
              </a:spcBef>
              <a:spcAft>
                <a:spcPts val="0"/>
              </a:spcAft>
              <a:buSzPts val="1400"/>
              <a:buNone/>
              <a:defRPr sz="1600"/>
            </a:lvl6pPr>
            <a:lvl7pPr marL="3200400" lvl="6" indent="-228600" algn="l">
              <a:lnSpc>
                <a:spcPct val="90000"/>
              </a:lnSpc>
              <a:spcBef>
                <a:spcPts val="800"/>
              </a:spcBef>
              <a:spcAft>
                <a:spcPts val="0"/>
              </a:spcAft>
              <a:buSzPts val="1400"/>
              <a:buNone/>
              <a:defRPr sz="1600"/>
            </a:lvl7pPr>
            <a:lvl8pPr marL="3657600" lvl="7" indent="-228600" algn="l">
              <a:lnSpc>
                <a:spcPct val="90000"/>
              </a:lnSpc>
              <a:spcBef>
                <a:spcPts val="800"/>
              </a:spcBef>
              <a:spcAft>
                <a:spcPts val="0"/>
              </a:spcAft>
              <a:buSzPts val="1400"/>
              <a:buNone/>
              <a:defRPr sz="1600"/>
            </a:lvl8pPr>
            <a:lvl9pPr marL="4114800" lvl="8" indent="-228600" algn="l">
              <a:lnSpc>
                <a:spcPct val="90000"/>
              </a:lnSpc>
              <a:spcBef>
                <a:spcPts val="800"/>
              </a:spcBef>
              <a:spcAft>
                <a:spcPts val="0"/>
              </a:spcAft>
              <a:buSzPts val="1400"/>
              <a:buNone/>
              <a:defRPr sz="16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25"/>
        <p:cNvGrpSpPr/>
        <p:nvPr/>
      </p:nvGrpSpPr>
      <p:grpSpPr>
        <a:xfrm>
          <a:off x="0" y="0"/>
          <a:ext cx="0" cy="0"/>
          <a:chOff x="0" y="0"/>
          <a:chExt cx="0" cy="0"/>
        </a:xfrm>
      </p:grpSpPr>
      <p:sp>
        <p:nvSpPr>
          <p:cNvPr id="326" name="Google Shape;326;p57"/>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7" name="Google Shape;327;p57"/>
          <p:cNvSpPr txBox="1">
            <a:spLocks noGrp="1"/>
          </p:cNvSpPr>
          <p:nvPr>
            <p:ph type="body" idx="1"/>
          </p:nvPr>
        </p:nvSpPr>
        <p:spPr>
          <a:xfrm>
            <a:off x="1295400" y="1828800"/>
            <a:ext cx="4721225" cy="433863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800"/>
            </a:lvl1pPr>
            <a:lvl2pPr marL="914400" lvl="1" indent="-228600" algn="l">
              <a:lnSpc>
                <a:spcPct val="90000"/>
              </a:lnSpc>
              <a:spcBef>
                <a:spcPts val="1000"/>
              </a:spcBef>
              <a:spcAft>
                <a:spcPts val="0"/>
              </a:spcAft>
              <a:buSzPts val="1400"/>
              <a:buNone/>
              <a:defRPr sz="2400"/>
            </a:lvl2pPr>
            <a:lvl3pPr marL="1371600" lvl="2" indent="-228600" algn="l">
              <a:lnSpc>
                <a:spcPct val="90000"/>
              </a:lnSpc>
              <a:spcBef>
                <a:spcPts val="800"/>
              </a:spcBef>
              <a:spcAft>
                <a:spcPts val="0"/>
              </a:spcAft>
              <a:buSzPts val="1400"/>
              <a:buNone/>
              <a:defRPr sz="2000"/>
            </a:lvl3pPr>
            <a:lvl4pPr marL="1828800" lvl="3" indent="-228600" algn="l">
              <a:lnSpc>
                <a:spcPct val="90000"/>
              </a:lnSpc>
              <a:spcBef>
                <a:spcPts val="800"/>
              </a:spcBef>
              <a:spcAft>
                <a:spcPts val="0"/>
              </a:spcAft>
              <a:buSzPts val="1400"/>
              <a:buNone/>
              <a:defRPr sz="1800"/>
            </a:lvl4pPr>
            <a:lvl5pPr marL="2286000" lvl="4" indent="-228600" algn="l">
              <a:lnSpc>
                <a:spcPct val="90000"/>
              </a:lnSpc>
              <a:spcBef>
                <a:spcPts val="800"/>
              </a:spcBef>
              <a:spcAft>
                <a:spcPts val="0"/>
              </a:spcAft>
              <a:buSzPts val="1400"/>
              <a:buNone/>
              <a:defRPr sz="1800"/>
            </a:lvl5pPr>
            <a:lvl6pPr marL="2743200" lvl="5" indent="-228600" algn="l">
              <a:lnSpc>
                <a:spcPct val="90000"/>
              </a:lnSpc>
              <a:spcBef>
                <a:spcPts val="800"/>
              </a:spcBef>
              <a:spcAft>
                <a:spcPts val="0"/>
              </a:spcAft>
              <a:buSzPts val="1400"/>
              <a:buNone/>
              <a:defRPr sz="1800"/>
            </a:lvl6pPr>
            <a:lvl7pPr marL="3200400" lvl="6" indent="-228600" algn="l">
              <a:lnSpc>
                <a:spcPct val="90000"/>
              </a:lnSpc>
              <a:spcBef>
                <a:spcPts val="800"/>
              </a:spcBef>
              <a:spcAft>
                <a:spcPts val="0"/>
              </a:spcAft>
              <a:buSzPts val="1400"/>
              <a:buNone/>
              <a:defRPr sz="1800"/>
            </a:lvl7pPr>
            <a:lvl8pPr marL="3657600" lvl="7" indent="-228600" algn="l">
              <a:lnSpc>
                <a:spcPct val="90000"/>
              </a:lnSpc>
              <a:spcBef>
                <a:spcPts val="800"/>
              </a:spcBef>
              <a:spcAft>
                <a:spcPts val="0"/>
              </a:spcAft>
              <a:buSzPts val="1400"/>
              <a:buNone/>
              <a:defRPr sz="1800"/>
            </a:lvl8pPr>
            <a:lvl9pPr marL="4114800" lvl="8" indent="-228600" algn="l">
              <a:lnSpc>
                <a:spcPct val="90000"/>
              </a:lnSpc>
              <a:spcBef>
                <a:spcPts val="800"/>
              </a:spcBef>
              <a:spcAft>
                <a:spcPts val="0"/>
              </a:spcAft>
              <a:buSzPts val="1400"/>
              <a:buNone/>
              <a:defRPr sz="1800"/>
            </a:lvl9pPr>
          </a:lstStyle>
          <a:p>
            <a:endParaRPr/>
          </a:p>
        </p:txBody>
      </p:sp>
      <p:sp>
        <p:nvSpPr>
          <p:cNvPr id="328" name="Google Shape;328;p57"/>
          <p:cNvSpPr txBox="1">
            <a:spLocks noGrp="1"/>
          </p:cNvSpPr>
          <p:nvPr>
            <p:ph type="body" idx="2"/>
          </p:nvPr>
        </p:nvSpPr>
        <p:spPr>
          <a:xfrm>
            <a:off x="6169025" y="1828800"/>
            <a:ext cx="4722813" cy="433863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800"/>
            </a:lvl1pPr>
            <a:lvl2pPr marL="914400" lvl="1" indent="-228600" algn="l">
              <a:lnSpc>
                <a:spcPct val="90000"/>
              </a:lnSpc>
              <a:spcBef>
                <a:spcPts val="1000"/>
              </a:spcBef>
              <a:spcAft>
                <a:spcPts val="0"/>
              </a:spcAft>
              <a:buSzPts val="1400"/>
              <a:buNone/>
              <a:defRPr sz="2400"/>
            </a:lvl2pPr>
            <a:lvl3pPr marL="1371600" lvl="2" indent="-228600" algn="l">
              <a:lnSpc>
                <a:spcPct val="90000"/>
              </a:lnSpc>
              <a:spcBef>
                <a:spcPts val="800"/>
              </a:spcBef>
              <a:spcAft>
                <a:spcPts val="0"/>
              </a:spcAft>
              <a:buSzPts val="1400"/>
              <a:buNone/>
              <a:defRPr sz="2000"/>
            </a:lvl3pPr>
            <a:lvl4pPr marL="1828800" lvl="3" indent="-228600" algn="l">
              <a:lnSpc>
                <a:spcPct val="90000"/>
              </a:lnSpc>
              <a:spcBef>
                <a:spcPts val="800"/>
              </a:spcBef>
              <a:spcAft>
                <a:spcPts val="0"/>
              </a:spcAft>
              <a:buSzPts val="1400"/>
              <a:buNone/>
              <a:defRPr sz="1800"/>
            </a:lvl4pPr>
            <a:lvl5pPr marL="2286000" lvl="4" indent="-228600" algn="l">
              <a:lnSpc>
                <a:spcPct val="90000"/>
              </a:lnSpc>
              <a:spcBef>
                <a:spcPts val="800"/>
              </a:spcBef>
              <a:spcAft>
                <a:spcPts val="0"/>
              </a:spcAft>
              <a:buSzPts val="1400"/>
              <a:buNone/>
              <a:defRPr sz="1800"/>
            </a:lvl5pPr>
            <a:lvl6pPr marL="2743200" lvl="5" indent="-228600" algn="l">
              <a:lnSpc>
                <a:spcPct val="90000"/>
              </a:lnSpc>
              <a:spcBef>
                <a:spcPts val="800"/>
              </a:spcBef>
              <a:spcAft>
                <a:spcPts val="0"/>
              </a:spcAft>
              <a:buSzPts val="1400"/>
              <a:buNone/>
              <a:defRPr sz="1800"/>
            </a:lvl6pPr>
            <a:lvl7pPr marL="3200400" lvl="6" indent="-228600" algn="l">
              <a:lnSpc>
                <a:spcPct val="90000"/>
              </a:lnSpc>
              <a:spcBef>
                <a:spcPts val="800"/>
              </a:spcBef>
              <a:spcAft>
                <a:spcPts val="0"/>
              </a:spcAft>
              <a:buSzPts val="1400"/>
              <a:buNone/>
              <a:defRPr sz="1800"/>
            </a:lvl7pPr>
            <a:lvl8pPr marL="3657600" lvl="7" indent="-228600" algn="l">
              <a:lnSpc>
                <a:spcPct val="90000"/>
              </a:lnSpc>
              <a:spcBef>
                <a:spcPts val="800"/>
              </a:spcBef>
              <a:spcAft>
                <a:spcPts val="0"/>
              </a:spcAft>
              <a:buSzPts val="1400"/>
              <a:buNone/>
              <a:defRPr sz="1800"/>
            </a:lvl8pPr>
            <a:lvl9pPr marL="4114800" lvl="8" indent="-228600" algn="l">
              <a:lnSpc>
                <a:spcPct val="90000"/>
              </a:lnSpc>
              <a:spcBef>
                <a:spcPts val="800"/>
              </a:spcBef>
              <a:spcAft>
                <a:spcPts val="0"/>
              </a:spcAft>
              <a:buSzPts val="1400"/>
              <a:buNone/>
              <a:defRPr sz="1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329"/>
        <p:cNvGrpSpPr/>
        <p:nvPr/>
      </p:nvGrpSpPr>
      <p:grpSpPr>
        <a:xfrm>
          <a:off x="0" y="0"/>
          <a:ext cx="0" cy="0"/>
          <a:chOff x="0" y="0"/>
          <a:chExt cx="0" cy="0"/>
        </a:xfrm>
      </p:grpSpPr>
      <p:sp>
        <p:nvSpPr>
          <p:cNvPr id="330" name="Google Shape;330;p58"/>
          <p:cNvSpPr txBox="1">
            <a:spLocks noGrp="1"/>
          </p:cNvSpPr>
          <p:nvPr>
            <p:ph type="title"/>
          </p:nvPr>
        </p:nvSpPr>
        <p:spPr>
          <a:xfrm>
            <a:off x="963613" y="4406900"/>
            <a:ext cx="10364787" cy="1362075"/>
          </a:xfrm>
          <a:prstGeom prst="rect">
            <a:avLst/>
          </a:prstGeom>
          <a:noFill/>
          <a:ln>
            <a:noFill/>
          </a:ln>
        </p:spPr>
        <p:txBody>
          <a:bodyPr spcFirstLastPara="1" wrap="square" lIns="90000" tIns="46800" rIns="90000" bIns="46800" anchor="t" anchorCtr="0">
            <a:noAutofit/>
          </a:bodyPr>
          <a:lstStyle>
            <a:lvl1pPr lvl="0" algn="l">
              <a:lnSpc>
                <a:spcPct val="90000"/>
              </a:lnSpc>
              <a:spcBef>
                <a:spcPts val="0"/>
              </a:spcBef>
              <a:spcAft>
                <a:spcPts val="0"/>
              </a:spcAft>
              <a:buSzPts val="1400"/>
              <a:buNone/>
              <a:defRPr sz="4000" b="1" cap="none"/>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1" name="Google Shape;331;p58"/>
          <p:cNvSpPr txBox="1">
            <a:spLocks noGrp="1"/>
          </p:cNvSpPr>
          <p:nvPr>
            <p:ph type="body" idx="1"/>
          </p:nvPr>
        </p:nvSpPr>
        <p:spPr>
          <a:xfrm>
            <a:off x="963613" y="2906713"/>
            <a:ext cx="10364787" cy="1500187"/>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000"/>
              <a:buNone/>
              <a:defRPr sz="2000"/>
            </a:lvl1pPr>
            <a:lvl2pPr marL="914400" lvl="1" indent="-228600" algn="l">
              <a:lnSpc>
                <a:spcPct val="90000"/>
              </a:lnSpc>
              <a:spcBef>
                <a:spcPts val="1000"/>
              </a:spcBef>
              <a:spcAft>
                <a:spcPts val="0"/>
              </a:spcAft>
              <a:buSzPts val="1800"/>
              <a:buNone/>
              <a:defRPr sz="1800"/>
            </a:lvl2pPr>
            <a:lvl3pPr marL="1371600" lvl="2" indent="-228600" algn="l">
              <a:lnSpc>
                <a:spcPct val="90000"/>
              </a:lnSpc>
              <a:spcBef>
                <a:spcPts val="800"/>
              </a:spcBef>
              <a:spcAft>
                <a:spcPts val="0"/>
              </a:spcAft>
              <a:buSzPts val="1600"/>
              <a:buNone/>
              <a:defRPr sz="1600"/>
            </a:lvl3pPr>
            <a:lvl4pPr marL="1828800" lvl="3" indent="-228600" algn="l">
              <a:lnSpc>
                <a:spcPct val="90000"/>
              </a:lnSpc>
              <a:spcBef>
                <a:spcPts val="800"/>
              </a:spcBef>
              <a:spcAft>
                <a:spcPts val="0"/>
              </a:spcAft>
              <a:buSzPts val="1400"/>
              <a:buNone/>
              <a:defRPr sz="1400"/>
            </a:lvl4pPr>
            <a:lvl5pPr marL="2286000" lvl="4" indent="-228600" algn="l">
              <a:lnSpc>
                <a:spcPct val="90000"/>
              </a:lnSpc>
              <a:spcBef>
                <a:spcPts val="800"/>
              </a:spcBef>
              <a:spcAft>
                <a:spcPts val="0"/>
              </a:spcAft>
              <a:buSzPts val="1400"/>
              <a:buNone/>
              <a:defRPr sz="1400"/>
            </a:lvl5pPr>
            <a:lvl6pPr marL="2743200" lvl="5" indent="-228600" algn="l">
              <a:lnSpc>
                <a:spcPct val="90000"/>
              </a:lnSpc>
              <a:spcBef>
                <a:spcPts val="800"/>
              </a:spcBef>
              <a:spcAft>
                <a:spcPts val="0"/>
              </a:spcAft>
              <a:buSzPts val="1400"/>
              <a:buNone/>
              <a:defRPr sz="1400"/>
            </a:lvl6pPr>
            <a:lvl7pPr marL="3200400" lvl="6" indent="-228600" algn="l">
              <a:lnSpc>
                <a:spcPct val="90000"/>
              </a:lnSpc>
              <a:spcBef>
                <a:spcPts val="800"/>
              </a:spcBef>
              <a:spcAft>
                <a:spcPts val="0"/>
              </a:spcAft>
              <a:buSzPts val="1400"/>
              <a:buNone/>
              <a:defRPr sz="1400"/>
            </a:lvl7pPr>
            <a:lvl8pPr marL="3657600" lvl="7" indent="-228600" algn="l">
              <a:lnSpc>
                <a:spcPct val="90000"/>
              </a:lnSpc>
              <a:spcBef>
                <a:spcPts val="800"/>
              </a:spcBef>
              <a:spcAft>
                <a:spcPts val="0"/>
              </a:spcAft>
              <a:buSzPts val="1400"/>
              <a:buNone/>
              <a:defRPr sz="1400"/>
            </a:lvl8pPr>
            <a:lvl9pPr marL="4114800" lvl="8" indent="-228600" algn="l">
              <a:lnSpc>
                <a:spcPct val="90000"/>
              </a:lnSpc>
              <a:spcBef>
                <a:spcPts val="800"/>
              </a:spcBef>
              <a:spcAft>
                <a:spcPts val="0"/>
              </a:spcAft>
              <a:buSzPts val="1400"/>
              <a:buNone/>
              <a:defRPr sz="14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332"/>
        <p:cNvGrpSpPr/>
        <p:nvPr/>
      </p:nvGrpSpPr>
      <p:grpSpPr>
        <a:xfrm>
          <a:off x="0" y="0"/>
          <a:ext cx="0" cy="0"/>
          <a:chOff x="0" y="0"/>
          <a:chExt cx="0" cy="0"/>
        </a:xfrm>
      </p:grpSpPr>
      <p:sp>
        <p:nvSpPr>
          <p:cNvPr id="333" name="Google Shape;333;p59"/>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4" name="Google Shape;334;p59"/>
          <p:cNvSpPr txBox="1">
            <a:spLocks noGrp="1"/>
          </p:cNvSpPr>
          <p:nvPr>
            <p:ph type="body" idx="1"/>
          </p:nvPr>
        </p:nvSpPr>
        <p:spPr>
          <a:xfrm>
            <a:off x="1295400" y="1828800"/>
            <a:ext cx="9596437" cy="4338637"/>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335"/>
        <p:cNvGrpSpPr/>
        <p:nvPr/>
      </p:nvGrpSpPr>
      <p:grpSpPr>
        <a:xfrm>
          <a:off x="0" y="0"/>
          <a:ext cx="0" cy="0"/>
          <a:chOff x="0" y="0"/>
          <a:chExt cx="0" cy="0"/>
        </a:xfrm>
      </p:grpSpPr>
      <p:sp>
        <p:nvSpPr>
          <p:cNvPr id="336" name="Google Shape;336;p60"/>
          <p:cNvSpPr txBox="1">
            <a:spLocks noGrp="1"/>
          </p:cNvSpPr>
          <p:nvPr>
            <p:ph type="ctrTitle"/>
          </p:nvPr>
        </p:nvSpPr>
        <p:spPr>
          <a:xfrm>
            <a:off x="914400" y="2130425"/>
            <a:ext cx="10364788" cy="147002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7" name="Google Shape;337;p60"/>
          <p:cNvSpPr txBox="1">
            <a:spLocks noGrp="1"/>
          </p:cNvSpPr>
          <p:nvPr>
            <p:ph type="subTitle" idx="1"/>
          </p:nvPr>
        </p:nvSpPr>
        <p:spPr>
          <a:xfrm>
            <a:off x="1828800" y="3886200"/>
            <a:ext cx="8535988" cy="1752600"/>
          </a:xfrm>
          <a:prstGeom prst="rect">
            <a:avLst/>
          </a:prstGeom>
          <a:noFill/>
          <a:ln>
            <a:noFill/>
          </a:ln>
        </p:spPr>
        <p:txBody>
          <a:bodyPr spcFirstLastPara="1" wrap="square" lIns="90000" tIns="46800" rIns="90000" bIns="46800" anchor="t" anchorCtr="0">
            <a:noAutofit/>
          </a:bodyPr>
          <a:lstStyle>
            <a:lvl1pPr lvl="0" algn="ctr">
              <a:lnSpc>
                <a:spcPct val="90000"/>
              </a:lnSpc>
              <a:spcBef>
                <a:spcPts val="1800"/>
              </a:spcBef>
              <a:spcAft>
                <a:spcPts val="0"/>
              </a:spcAft>
              <a:buSzPts val="2400"/>
              <a:buNone/>
              <a:defRPr/>
            </a:lvl1pPr>
            <a:lvl2pPr lvl="1" algn="ctr">
              <a:lnSpc>
                <a:spcPct val="90000"/>
              </a:lnSpc>
              <a:spcBef>
                <a:spcPts val="1000"/>
              </a:spcBef>
              <a:spcAft>
                <a:spcPts val="0"/>
              </a:spcAft>
              <a:buSzPts val="2000"/>
              <a:buNone/>
              <a:defRPr/>
            </a:lvl2pPr>
            <a:lvl3pPr lvl="2" algn="ctr">
              <a:lnSpc>
                <a:spcPct val="90000"/>
              </a:lnSpc>
              <a:spcBef>
                <a:spcPts val="800"/>
              </a:spcBef>
              <a:spcAft>
                <a:spcPts val="0"/>
              </a:spcAft>
              <a:buSzPts val="2400"/>
              <a:buNone/>
              <a:defRPr/>
            </a:lvl3pPr>
            <a:lvl4pPr lvl="3" algn="ctr">
              <a:lnSpc>
                <a:spcPct val="90000"/>
              </a:lnSpc>
              <a:spcBef>
                <a:spcPts val="800"/>
              </a:spcBef>
              <a:spcAft>
                <a:spcPts val="0"/>
              </a:spcAft>
              <a:buSzPts val="1600"/>
              <a:buNone/>
              <a:defRPr/>
            </a:lvl4pPr>
            <a:lvl5pPr lvl="4" algn="ctr">
              <a:lnSpc>
                <a:spcPct val="90000"/>
              </a:lnSpc>
              <a:spcBef>
                <a:spcPts val="800"/>
              </a:spcBef>
              <a:spcAft>
                <a:spcPts val="0"/>
              </a:spcAft>
              <a:buSzPts val="1600"/>
              <a:buNone/>
              <a:defRPr/>
            </a:lvl5pPr>
            <a:lvl6pPr lvl="5" algn="ctr">
              <a:lnSpc>
                <a:spcPct val="90000"/>
              </a:lnSpc>
              <a:spcBef>
                <a:spcPts val="800"/>
              </a:spcBef>
              <a:spcAft>
                <a:spcPts val="0"/>
              </a:spcAft>
              <a:buSzPts val="1600"/>
              <a:buNone/>
              <a:defRPr/>
            </a:lvl6pPr>
            <a:lvl7pPr lvl="6" algn="ctr">
              <a:lnSpc>
                <a:spcPct val="90000"/>
              </a:lnSpc>
              <a:spcBef>
                <a:spcPts val="800"/>
              </a:spcBef>
              <a:spcAft>
                <a:spcPts val="0"/>
              </a:spcAft>
              <a:buSzPts val="1600"/>
              <a:buNone/>
              <a:defRPr/>
            </a:lvl7pPr>
            <a:lvl8pPr lvl="7" algn="ctr">
              <a:lnSpc>
                <a:spcPct val="90000"/>
              </a:lnSpc>
              <a:spcBef>
                <a:spcPts val="800"/>
              </a:spcBef>
              <a:spcAft>
                <a:spcPts val="0"/>
              </a:spcAft>
              <a:buSzPts val="1600"/>
              <a:buNone/>
              <a:defRPr/>
            </a:lvl8pPr>
            <a:lvl9pPr lvl="8" algn="ctr">
              <a:lnSpc>
                <a:spcPct val="90000"/>
              </a:lnSpc>
              <a:spcBef>
                <a:spcPts val="800"/>
              </a:spcBef>
              <a:spcAft>
                <a:spcPts val="0"/>
              </a:spcAft>
              <a:buSzPts val="16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347"/>
        <p:cNvGrpSpPr/>
        <p:nvPr/>
      </p:nvGrpSpPr>
      <p:grpSpPr>
        <a:xfrm>
          <a:off x="0" y="0"/>
          <a:ext cx="0" cy="0"/>
          <a:chOff x="0" y="0"/>
          <a:chExt cx="0" cy="0"/>
        </a:xfrm>
      </p:grpSpPr>
      <p:sp>
        <p:nvSpPr>
          <p:cNvPr id="348" name="Google Shape;348;p88"/>
          <p:cNvSpPr txBox="1">
            <a:spLocks noGrp="1"/>
          </p:cNvSpPr>
          <p:nvPr>
            <p:ph type="title"/>
          </p:nvPr>
        </p:nvSpPr>
        <p:spPr>
          <a:xfrm rot="5400000">
            <a:off x="6736557" y="2012157"/>
            <a:ext cx="5911850" cy="2398713"/>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49" name="Google Shape;349;p88"/>
          <p:cNvSpPr txBox="1">
            <a:spLocks noGrp="1"/>
          </p:cNvSpPr>
          <p:nvPr>
            <p:ph type="body" idx="1"/>
          </p:nvPr>
        </p:nvSpPr>
        <p:spPr>
          <a:xfrm rot="5400000">
            <a:off x="1862138" y="-311149"/>
            <a:ext cx="5911850" cy="7045325"/>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350"/>
        <p:cNvGrpSpPr/>
        <p:nvPr/>
      </p:nvGrpSpPr>
      <p:grpSpPr>
        <a:xfrm>
          <a:off x="0" y="0"/>
          <a:ext cx="0" cy="0"/>
          <a:chOff x="0" y="0"/>
          <a:chExt cx="0" cy="0"/>
        </a:xfrm>
      </p:grpSpPr>
      <p:sp>
        <p:nvSpPr>
          <p:cNvPr id="351" name="Google Shape;351;p89"/>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2" name="Google Shape;352;p89"/>
          <p:cNvSpPr txBox="1">
            <a:spLocks noGrp="1"/>
          </p:cNvSpPr>
          <p:nvPr>
            <p:ph type="body" idx="1"/>
          </p:nvPr>
        </p:nvSpPr>
        <p:spPr>
          <a:xfrm rot="5400000">
            <a:off x="3924300" y="-800100"/>
            <a:ext cx="4338637" cy="9596437"/>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353"/>
        <p:cNvGrpSpPr/>
        <p:nvPr/>
      </p:nvGrpSpPr>
      <p:grpSpPr>
        <a:xfrm>
          <a:off x="0" y="0"/>
          <a:ext cx="0" cy="0"/>
          <a:chOff x="0" y="0"/>
          <a:chExt cx="0" cy="0"/>
        </a:xfrm>
      </p:grpSpPr>
      <p:sp>
        <p:nvSpPr>
          <p:cNvPr id="354" name="Google Shape;354;p90"/>
          <p:cNvSpPr txBox="1">
            <a:spLocks noGrp="1"/>
          </p:cNvSpPr>
          <p:nvPr>
            <p:ph type="title"/>
          </p:nvPr>
        </p:nvSpPr>
        <p:spPr>
          <a:xfrm>
            <a:off x="2390775" y="4800600"/>
            <a:ext cx="7315200" cy="566738"/>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sz="2000"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5" name="Google Shape;355;p90"/>
          <p:cNvSpPr>
            <a:spLocks noGrp="1"/>
          </p:cNvSpPr>
          <p:nvPr>
            <p:ph type="pic" idx="2"/>
          </p:nvPr>
        </p:nvSpPr>
        <p:spPr>
          <a:xfrm>
            <a:off x="2390775" y="612775"/>
            <a:ext cx="7315200" cy="4114800"/>
          </a:xfrm>
          <a:prstGeom prst="rect">
            <a:avLst/>
          </a:prstGeom>
          <a:noFill/>
          <a:ln>
            <a:noFill/>
          </a:ln>
        </p:spPr>
        <p:txBody>
          <a:bodyPr spcFirstLastPara="1" wrap="square" lIns="90000" tIns="46800" rIns="90000" bIns="46800" anchor="t" anchorCtr="0">
            <a:noAutofit/>
          </a:bodyPr>
          <a:lstStyle>
            <a:lvl1pPr marR="0" lvl="0" algn="l" rtl="0">
              <a:lnSpc>
                <a:spcPct val="90000"/>
              </a:lnSpc>
              <a:spcBef>
                <a:spcPts val="1800"/>
              </a:spcBef>
              <a:spcAft>
                <a:spcPts val="0"/>
              </a:spcAft>
              <a:buClr>
                <a:srgbClr val="000000"/>
              </a:buClr>
              <a:buSzPts val="3200"/>
              <a:buFont typeface="Times New Roman"/>
              <a:buNone/>
              <a:defRPr sz="3200" b="0" i="0" u="none" strike="noStrike" cap="none">
                <a:solidFill>
                  <a:srgbClr val="0B2673"/>
                </a:solidFill>
                <a:latin typeface="Book Antiqua"/>
                <a:ea typeface="Book Antiqua"/>
                <a:cs typeface="Book Antiqua"/>
                <a:sym typeface="Book Antiqua"/>
              </a:defRPr>
            </a:lvl1pPr>
            <a:lvl2pPr marR="0" lvl="1" algn="l" rtl="0">
              <a:lnSpc>
                <a:spcPct val="90000"/>
              </a:lnSpc>
              <a:spcBef>
                <a:spcPts val="1000"/>
              </a:spcBef>
              <a:spcAft>
                <a:spcPts val="0"/>
              </a:spcAft>
              <a:buClr>
                <a:srgbClr val="000000"/>
              </a:buClr>
              <a:buSzPts val="2800"/>
              <a:buFont typeface="Times New Roman"/>
              <a:buNone/>
              <a:defRPr sz="2800" b="0" i="0" u="none" strike="noStrike" cap="none">
                <a:solidFill>
                  <a:srgbClr val="0B2673"/>
                </a:solidFill>
                <a:latin typeface="Book Antiqua"/>
                <a:ea typeface="Book Antiqua"/>
                <a:cs typeface="Book Antiqua"/>
                <a:sym typeface="Book Antiqua"/>
              </a:defRPr>
            </a:lvl2pPr>
            <a:lvl3pPr marR="0" lvl="2" algn="l" rtl="0">
              <a:lnSpc>
                <a:spcPct val="90000"/>
              </a:lnSpc>
              <a:spcBef>
                <a:spcPts val="800"/>
              </a:spcBef>
              <a:spcAft>
                <a:spcPts val="0"/>
              </a:spcAft>
              <a:buClr>
                <a:srgbClr val="000000"/>
              </a:buClr>
              <a:buSzPts val="2400"/>
              <a:buFont typeface="Times New Roman"/>
              <a:buNone/>
              <a:defRPr sz="2400" b="0" i="0" u="none" strike="noStrike" cap="none">
                <a:solidFill>
                  <a:srgbClr val="0B2673"/>
                </a:solidFill>
                <a:latin typeface="Book Antiqua"/>
                <a:ea typeface="Book Antiqua"/>
                <a:cs typeface="Book Antiqua"/>
                <a:sym typeface="Book Antiqua"/>
              </a:defRPr>
            </a:lvl3pPr>
            <a:lvl4pPr marR="0" lvl="3"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4pPr>
            <a:lvl5pPr marR="0" lvl="4"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5pPr>
            <a:lvl6pPr marR="0" lvl="5"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6pPr>
            <a:lvl7pPr marR="0" lvl="6"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7pPr>
            <a:lvl8pPr marR="0" lvl="7"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8pPr>
            <a:lvl9pPr marR="0" lvl="8" algn="l" rtl="0">
              <a:lnSpc>
                <a:spcPct val="90000"/>
              </a:lnSpc>
              <a:spcBef>
                <a:spcPts val="800"/>
              </a:spcBef>
              <a:spcAft>
                <a:spcPts val="0"/>
              </a:spcAft>
              <a:buClr>
                <a:srgbClr val="000000"/>
              </a:buClr>
              <a:buSzPts val="2000"/>
              <a:buFont typeface="Times New Roman"/>
              <a:buNone/>
              <a:defRPr sz="2000" b="0" i="0" u="none" strike="noStrike" cap="none">
                <a:solidFill>
                  <a:srgbClr val="0B2673"/>
                </a:solidFill>
                <a:latin typeface="Book Antiqua"/>
                <a:ea typeface="Book Antiqua"/>
                <a:cs typeface="Book Antiqua"/>
                <a:sym typeface="Book Antiqua"/>
              </a:defRPr>
            </a:lvl9pPr>
          </a:lstStyle>
          <a:p>
            <a:endParaRPr/>
          </a:p>
        </p:txBody>
      </p:sp>
      <p:sp>
        <p:nvSpPr>
          <p:cNvPr id="356" name="Google Shape;356;p90"/>
          <p:cNvSpPr txBox="1">
            <a:spLocks noGrp="1"/>
          </p:cNvSpPr>
          <p:nvPr>
            <p:ph type="body" idx="1"/>
          </p:nvPr>
        </p:nvSpPr>
        <p:spPr>
          <a:xfrm>
            <a:off x="2390775" y="5367338"/>
            <a:ext cx="7315200" cy="804862"/>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14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357"/>
        <p:cNvGrpSpPr/>
        <p:nvPr/>
      </p:nvGrpSpPr>
      <p:grpSpPr>
        <a:xfrm>
          <a:off x="0" y="0"/>
          <a:ext cx="0" cy="0"/>
          <a:chOff x="0" y="0"/>
          <a:chExt cx="0" cy="0"/>
        </a:xfrm>
      </p:grpSpPr>
      <p:sp>
        <p:nvSpPr>
          <p:cNvPr id="358" name="Google Shape;358;p91"/>
          <p:cNvSpPr txBox="1">
            <a:spLocks noGrp="1"/>
          </p:cNvSpPr>
          <p:nvPr>
            <p:ph type="title"/>
          </p:nvPr>
        </p:nvSpPr>
        <p:spPr>
          <a:xfrm>
            <a:off x="609600" y="273050"/>
            <a:ext cx="4011613" cy="1162050"/>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sz="2000"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9" name="Google Shape;359;p91"/>
          <p:cNvSpPr txBox="1">
            <a:spLocks noGrp="1"/>
          </p:cNvSpPr>
          <p:nvPr>
            <p:ph type="body" idx="1"/>
          </p:nvPr>
        </p:nvSpPr>
        <p:spPr>
          <a:xfrm>
            <a:off x="4767263" y="273050"/>
            <a:ext cx="6816725" cy="5853113"/>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3200"/>
            </a:lvl1pPr>
            <a:lvl2pPr marL="914400" lvl="1" indent="-228600" algn="l">
              <a:lnSpc>
                <a:spcPct val="90000"/>
              </a:lnSpc>
              <a:spcBef>
                <a:spcPts val="1000"/>
              </a:spcBef>
              <a:spcAft>
                <a:spcPts val="0"/>
              </a:spcAft>
              <a:buSzPts val="1400"/>
              <a:buNone/>
              <a:defRPr sz="2800"/>
            </a:lvl2pPr>
            <a:lvl3pPr marL="1371600" lvl="2" indent="-228600" algn="l">
              <a:lnSpc>
                <a:spcPct val="90000"/>
              </a:lnSpc>
              <a:spcBef>
                <a:spcPts val="800"/>
              </a:spcBef>
              <a:spcAft>
                <a:spcPts val="0"/>
              </a:spcAft>
              <a:buSzPts val="1400"/>
              <a:buNone/>
              <a:defRPr sz="2400"/>
            </a:lvl3pPr>
            <a:lvl4pPr marL="1828800" lvl="3" indent="-228600" algn="l">
              <a:lnSpc>
                <a:spcPct val="90000"/>
              </a:lnSpc>
              <a:spcBef>
                <a:spcPts val="800"/>
              </a:spcBef>
              <a:spcAft>
                <a:spcPts val="0"/>
              </a:spcAft>
              <a:buSzPts val="1400"/>
              <a:buNone/>
              <a:defRPr sz="2000"/>
            </a:lvl4pPr>
            <a:lvl5pPr marL="2286000" lvl="4" indent="-228600" algn="l">
              <a:lnSpc>
                <a:spcPct val="90000"/>
              </a:lnSpc>
              <a:spcBef>
                <a:spcPts val="800"/>
              </a:spcBef>
              <a:spcAft>
                <a:spcPts val="0"/>
              </a:spcAft>
              <a:buSzPts val="1400"/>
              <a:buNone/>
              <a:defRPr sz="2000"/>
            </a:lvl5pPr>
            <a:lvl6pPr marL="2743200" lvl="5" indent="-228600" algn="l">
              <a:lnSpc>
                <a:spcPct val="90000"/>
              </a:lnSpc>
              <a:spcBef>
                <a:spcPts val="800"/>
              </a:spcBef>
              <a:spcAft>
                <a:spcPts val="0"/>
              </a:spcAft>
              <a:buSzPts val="1400"/>
              <a:buNone/>
              <a:defRPr sz="2000"/>
            </a:lvl6pPr>
            <a:lvl7pPr marL="3200400" lvl="6" indent="-228600" algn="l">
              <a:lnSpc>
                <a:spcPct val="90000"/>
              </a:lnSpc>
              <a:spcBef>
                <a:spcPts val="800"/>
              </a:spcBef>
              <a:spcAft>
                <a:spcPts val="0"/>
              </a:spcAft>
              <a:buSzPts val="1400"/>
              <a:buNone/>
              <a:defRPr sz="2000"/>
            </a:lvl7pPr>
            <a:lvl8pPr marL="3657600" lvl="7" indent="-228600" algn="l">
              <a:lnSpc>
                <a:spcPct val="90000"/>
              </a:lnSpc>
              <a:spcBef>
                <a:spcPts val="800"/>
              </a:spcBef>
              <a:spcAft>
                <a:spcPts val="0"/>
              </a:spcAft>
              <a:buSzPts val="1400"/>
              <a:buNone/>
              <a:defRPr sz="2000"/>
            </a:lvl8pPr>
            <a:lvl9pPr marL="4114800" lvl="8" indent="-228600" algn="l">
              <a:lnSpc>
                <a:spcPct val="90000"/>
              </a:lnSpc>
              <a:spcBef>
                <a:spcPts val="800"/>
              </a:spcBef>
              <a:spcAft>
                <a:spcPts val="0"/>
              </a:spcAft>
              <a:buSzPts val="1400"/>
              <a:buNone/>
              <a:defRPr sz="2000"/>
            </a:lvl9pPr>
          </a:lstStyle>
          <a:p>
            <a:endParaRPr/>
          </a:p>
        </p:txBody>
      </p:sp>
      <p:sp>
        <p:nvSpPr>
          <p:cNvPr id="360" name="Google Shape;360;p91"/>
          <p:cNvSpPr txBox="1">
            <a:spLocks noGrp="1"/>
          </p:cNvSpPr>
          <p:nvPr>
            <p:ph type="body" idx="2"/>
          </p:nvPr>
        </p:nvSpPr>
        <p:spPr>
          <a:xfrm>
            <a:off x="609600" y="1435100"/>
            <a:ext cx="4011613" cy="4691063"/>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14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36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38"/>
        <p:cNvGrpSpPr/>
        <p:nvPr/>
      </p:nvGrpSpPr>
      <p:grpSpPr>
        <a:xfrm>
          <a:off x="0" y="0"/>
          <a:ext cx="0" cy="0"/>
          <a:chOff x="0" y="0"/>
          <a:chExt cx="0" cy="0"/>
        </a:xfrm>
      </p:grpSpPr>
      <p:sp>
        <p:nvSpPr>
          <p:cNvPr id="39" name="Google Shape;39;p65"/>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362"/>
        <p:cNvGrpSpPr/>
        <p:nvPr/>
      </p:nvGrpSpPr>
      <p:grpSpPr>
        <a:xfrm>
          <a:off x="0" y="0"/>
          <a:ext cx="0" cy="0"/>
          <a:chOff x="0" y="0"/>
          <a:chExt cx="0" cy="0"/>
        </a:xfrm>
      </p:grpSpPr>
      <p:sp>
        <p:nvSpPr>
          <p:cNvPr id="363" name="Google Shape;363;p93"/>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64"/>
        <p:cNvGrpSpPr/>
        <p:nvPr/>
      </p:nvGrpSpPr>
      <p:grpSpPr>
        <a:xfrm>
          <a:off x="0" y="0"/>
          <a:ext cx="0" cy="0"/>
          <a:chOff x="0" y="0"/>
          <a:chExt cx="0" cy="0"/>
        </a:xfrm>
      </p:grpSpPr>
      <p:sp>
        <p:nvSpPr>
          <p:cNvPr id="365" name="Google Shape;365;p94"/>
          <p:cNvSpPr txBox="1">
            <a:spLocks noGrp="1"/>
          </p:cNvSpPr>
          <p:nvPr>
            <p:ph type="title"/>
          </p:nvPr>
        </p:nvSpPr>
        <p:spPr>
          <a:xfrm>
            <a:off x="609600" y="274638"/>
            <a:ext cx="10974388" cy="1143000"/>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6" name="Google Shape;366;p94"/>
          <p:cNvSpPr txBox="1">
            <a:spLocks noGrp="1"/>
          </p:cNvSpPr>
          <p:nvPr>
            <p:ph type="body" idx="1"/>
          </p:nvPr>
        </p:nvSpPr>
        <p:spPr>
          <a:xfrm>
            <a:off x="609600" y="1535113"/>
            <a:ext cx="5387975" cy="639762"/>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400"/>
              <a:buNone/>
              <a:defRPr sz="24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367" name="Google Shape;367;p94"/>
          <p:cNvSpPr txBox="1">
            <a:spLocks noGrp="1"/>
          </p:cNvSpPr>
          <p:nvPr>
            <p:ph type="body" idx="2"/>
          </p:nvPr>
        </p:nvSpPr>
        <p:spPr>
          <a:xfrm>
            <a:off x="609600" y="2174875"/>
            <a:ext cx="5387975" cy="395128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400"/>
            </a:lvl1pPr>
            <a:lvl2pPr marL="914400" lvl="1" indent="-228600" algn="l">
              <a:lnSpc>
                <a:spcPct val="90000"/>
              </a:lnSpc>
              <a:spcBef>
                <a:spcPts val="1000"/>
              </a:spcBef>
              <a:spcAft>
                <a:spcPts val="0"/>
              </a:spcAft>
              <a:buSzPts val="1400"/>
              <a:buNone/>
              <a:defRPr sz="2000"/>
            </a:lvl2pPr>
            <a:lvl3pPr marL="1371600" lvl="2" indent="-228600" algn="l">
              <a:lnSpc>
                <a:spcPct val="90000"/>
              </a:lnSpc>
              <a:spcBef>
                <a:spcPts val="800"/>
              </a:spcBef>
              <a:spcAft>
                <a:spcPts val="0"/>
              </a:spcAft>
              <a:buSzPts val="1400"/>
              <a:buNone/>
              <a:defRPr sz="1800"/>
            </a:lvl3pPr>
            <a:lvl4pPr marL="1828800" lvl="3" indent="-228600" algn="l">
              <a:lnSpc>
                <a:spcPct val="90000"/>
              </a:lnSpc>
              <a:spcBef>
                <a:spcPts val="800"/>
              </a:spcBef>
              <a:spcAft>
                <a:spcPts val="0"/>
              </a:spcAft>
              <a:buSzPts val="1400"/>
              <a:buNone/>
              <a:defRPr sz="1600"/>
            </a:lvl4pPr>
            <a:lvl5pPr marL="2286000" lvl="4" indent="-228600" algn="l">
              <a:lnSpc>
                <a:spcPct val="90000"/>
              </a:lnSpc>
              <a:spcBef>
                <a:spcPts val="800"/>
              </a:spcBef>
              <a:spcAft>
                <a:spcPts val="0"/>
              </a:spcAft>
              <a:buSzPts val="1400"/>
              <a:buNone/>
              <a:defRPr sz="1600"/>
            </a:lvl5pPr>
            <a:lvl6pPr marL="2743200" lvl="5" indent="-228600" algn="l">
              <a:lnSpc>
                <a:spcPct val="90000"/>
              </a:lnSpc>
              <a:spcBef>
                <a:spcPts val="800"/>
              </a:spcBef>
              <a:spcAft>
                <a:spcPts val="0"/>
              </a:spcAft>
              <a:buSzPts val="1400"/>
              <a:buNone/>
              <a:defRPr sz="1600"/>
            </a:lvl6pPr>
            <a:lvl7pPr marL="3200400" lvl="6" indent="-228600" algn="l">
              <a:lnSpc>
                <a:spcPct val="90000"/>
              </a:lnSpc>
              <a:spcBef>
                <a:spcPts val="800"/>
              </a:spcBef>
              <a:spcAft>
                <a:spcPts val="0"/>
              </a:spcAft>
              <a:buSzPts val="1400"/>
              <a:buNone/>
              <a:defRPr sz="1600"/>
            </a:lvl7pPr>
            <a:lvl8pPr marL="3657600" lvl="7" indent="-228600" algn="l">
              <a:lnSpc>
                <a:spcPct val="90000"/>
              </a:lnSpc>
              <a:spcBef>
                <a:spcPts val="800"/>
              </a:spcBef>
              <a:spcAft>
                <a:spcPts val="0"/>
              </a:spcAft>
              <a:buSzPts val="1400"/>
              <a:buNone/>
              <a:defRPr sz="1600"/>
            </a:lvl8pPr>
            <a:lvl9pPr marL="4114800" lvl="8" indent="-228600" algn="l">
              <a:lnSpc>
                <a:spcPct val="90000"/>
              </a:lnSpc>
              <a:spcBef>
                <a:spcPts val="800"/>
              </a:spcBef>
              <a:spcAft>
                <a:spcPts val="0"/>
              </a:spcAft>
              <a:buSzPts val="1400"/>
              <a:buNone/>
              <a:defRPr sz="1600"/>
            </a:lvl9pPr>
          </a:lstStyle>
          <a:p>
            <a:endParaRPr/>
          </a:p>
        </p:txBody>
      </p:sp>
      <p:sp>
        <p:nvSpPr>
          <p:cNvPr id="368" name="Google Shape;368;p94"/>
          <p:cNvSpPr txBox="1">
            <a:spLocks noGrp="1"/>
          </p:cNvSpPr>
          <p:nvPr>
            <p:ph type="body" idx="3"/>
          </p:nvPr>
        </p:nvSpPr>
        <p:spPr>
          <a:xfrm>
            <a:off x="6194425" y="1535113"/>
            <a:ext cx="5389563" cy="639762"/>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400"/>
              <a:buNone/>
              <a:defRPr sz="24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369" name="Google Shape;369;p94"/>
          <p:cNvSpPr txBox="1">
            <a:spLocks noGrp="1"/>
          </p:cNvSpPr>
          <p:nvPr>
            <p:ph type="body" idx="4"/>
          </p:nvPr>
        </p:nvSpPr>
        <p:spPr>
          <a:xfrm>
            <a:off x="6194425" y="2174875"/>
            <a:ext cx="5389563" cy="395128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400"/>
            </a:lvl1pPr>
            <a:lvl2pPr marL="914400" lvl="1" indent="-228600" algn="l">
              <a:lnSpc>
                <a:spcPct val="90000"/>
              </a:lnSpc>
              <a:spcBef>
                <a:spcPts val="1000"/>
              </a:spcBef>
              <a:spcAft>
                <a:spcPts val="0"/>
              </a:spcAft>
              <a:buSzPts val="1400"/>
              <a:buNone/>
              <a:defRPr sz="2000"/>
            </a:lvl2pPr>
            <a:lvl3pPr marL="1371600" lvl="2" indent="-228600" algn="l">
              <a:lnSpc>
                <a:spcPct val="90000"/>
              </a:lnSpc>
              <a:spcBef>
                <a:spcPts val="800"/>
              </a:spcBef>
              <a:spcAft>
                <a:spcPts val="0"/>
              </a:spcAft>
              <a:buSzPts val="1400"/>
              <a:buNone/>
              <a:defRPr sz="1800"/>
            </a:lvl3pPr>
            <a:lvl4pPr marL="1828800" lvl="3" indent="-228600" algn="l">
              <a:lnSpc>
                <a:spcPct val="90000"/>
              </a:lnSpc>
              <a:spcBef>
                <a:spcPts val="800"/>
              </a:spcBef>
              <a:spcAft>
                <a:spcPts val="0"/>
              </a:spcAft>
              <a:buSzPts val="1400"/>
              <a:buNone/>
              <a:defRPr sz="1600"/>
            </a:lvl4pPr>
            <a:lvl5pPr marL="2286000" lvl="4" indent="-228600" algn="l">
              <a:lnSpc>
                <a:spcPct val="90000"/>
              </a:lnSpc>
              <a:spcBef>
                <a:spcPts val="800"/>
              </a:spcBef>
              <a:spcAft>
                <a:spcPts val="0"/>
              </a:spcAft>
              <a:buSzPts val="1400"/>
              <a:buNone/>
              <a:defRPr sz="1600"/>
            </a:lvl5pPr>
            <a:lvl6pPr marL="2743200" lvl="5" indent="-228600" algn="l">
              <a:lnSpc>
                <a:spcPct val="90000"/>
              </a:lnSpc>
              <a:spcBef>
                <a:spcPts val="800"/>
              </a:spcBef>
              <a:spcAft>
                <a:spcPts val="0"/>
              </a:spcAft>
              <a:buSzPts val="1400"/>
              <a:buNone/>
              <a:defRPr sz="1600"/>
            </a:lvl6pPr>
            <a:lvl7pPr marL="3200400" lvl="6" indent="-228600" algn="l">
              <a:lnSpc>
                <a:spcPct val="90000"/>
              </a:lnSpc>
              <a:spcBef>
                <a:spcPts val="800"/>
              </a:spcBef>
              <a:spcAft>
                <a:spcPts val="0"/>
              </a:spcAft>
              <a:buSzPts val="1400"/>
              <a:buNone/>
              <a:defRPr sz="1600"/>
            </a:lvl7pPr>
            <a:lvl8pPr marL="3657600" lvl="7" indent="-228600" algn="l">
              <a:lnSpc>
                <a:spcPct val="90000"/>
              </a:lnSpc>
              <a:spcBef>
                <a:spcPts val="800"/>
              </a:spcBef>
              <a:spcAft>
                <a:spcPts val="0"/>
              </a:spcAft>
              <a:buSzPts val="1400"/>
              <a:buNone/>
              <a:defRPr sz="1600"/>
            </a:lvl8pPr>
            <a:lvl9pPr marL="4114800" lvl="8" indent="-228600" algn="l">
              <a:lnSpc>
                <a:spcPct val="90000"/>
              </a:lnSpc>
              <a:spcBef>
                <a:spcPts val="800"/>
              </a:spcBef>
              <a:spcAft>
                <a:spcPts val="0"/>
              </a:spcAft>
              <a:buSzPts val="1400"/>
              <a:buNone/>
              <a:defRPr sz="16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70"/>
        <p:cNvGrpSpPr/>
        <p:nvPr/>
      </p:nvGrpSpPr>
      <p:grpSpPr>
        <a:xfrm>
          <a:off x="0" y="0"/>
          <a:ext cx="0" cy="0"/>
          <a:chOff x="0" y="0"/>
          <a:chExt cx="0" cy="0"/>
        </a:xfrm>
      </p:grpSpPr>
      <p:sp>
        <p:nvSpPr>
          <p:cNvPr id="371" name="Google Shape;371;p95"/>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2" name="Google Shape;372;p95"/>
          <p:cNvSpPr txBox="1">
            <a:spLocks noGrp="1"/>
          </p:cNvSpPr>
          <p:nvPr>
            <p:ph type="body" idx="1"/>
          </p:nvPr>
        </p:nvSpPr>
        <p:spPr>
          <a:xfrm>
            <a:off x="1295400" y="1828800"/>
            <a:ext cx="4721225" cy="433863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800"/>
            </a:lvl1pPr>
            <a:lvl2pPr marL="914400" lvl="1" indent="-228600" algn="l">
              <a:lnSpc>
                <a:spcPct val="90000"/>
              </a:lnSpc>
              <a:spcBef>
                <a:spcPts val="1000"/>
              </a:spcBef>
              <a:spcAft>
                <a:spcPts val="0"/>
              </a:spcAft>
              <a:buSzPts val="1400"/>
              <a:buNone/>
              <a:defRPr sz="2400"/>
            </a:lvl2pPr>
            <a:lvl3pPr marL="1371600" lvl="2" indent="-228600" algn="l">
              <a:lnSpc>
                <a:spcPct val="90000"/>
              </a:lnSpc>
              <a:spcBef>
                <a:spcPts val="800"/>
              </a:spcBef>
              <a:spcAft>
                <a:spcPts val="0"/>
              </a:spcAft>
              <a:buSzPts val="1400"/>
              <a:buNone/>
              <a:defRPr sz="2000"/>
            </a:lvl3pPr>
            <a:lvl4pPr marL="1828800" lvl="3" indent="-228600" algn="l">
              <a:lnSpc>
                <a:spcPct val="90000"/>
              </a:lnSpc>
              <a:spcBef>
                <a:spcPts val="800"/>
              </a:spcBef>
              <a:spcAft>
                <a:spcPts val="0"/>
              </a:spcAft>
              <a:buSzPts val="1400"/>
              <a:buNone/>
              <a:defRPr sz="1800"/>
            </a:lvl4pPr>
            <a:lvl5pPr marL="2286000" lvl="4" indent="-228600" algn="l">
              <a:lnSpc>
                <a:spcPct val="90000"/>
              </a:lnSpc>
              <a:spcBef>
                <a:spcPts val="800"/>
              </a:spcBef>
              <a:spcAft>
                <a:spcPts val="0"/>
              </a:spcAft>
              <a:buSzPts val="1400"/>
              <a:buNone/>
              <a:defRPr sz="1800"/>
            </a:lvl5pPr>
            <a:lvl6pPr marL="2743200" lvl="5" indent="-228600" algn="l">
              <a:lnSpc>
                <a:spcPct val="90000"/>
              </a:lnSpc>
              <a:spcBef>
                <a:spcPts val="800"/>
              </a:spcBef>
              <a:spcAft>
                <a:spcPts val="0"/>
              </a:spcAft>
              <a:buSzPts val="1400"/>
              <a:buNone/>
              <a:defRPr sz="1800"/>
            </a:lvl6pPr>
            <a:lvl7pPr marL="3200400" lvl="6" indent="-228600" algn="l">
              <a:lnSpc>
                <a:spcPct val="90000"/>
              </a:lnSpc>
              <a:spcBef>
                <a:spcPts val="800"/>
              </a:spcBef>
              <a:spcAft>
                <a:spcPts val="0"/>
              </a:spcAft>
              <a:buSzPts val="1400"/>
              <a:buNone/>
              <a:defRPr sz="1800"/>
            </a:lvl7pPr>
            <a:lvl8pPr marL="3657600" lvl="7" indent="-228600" algn="l">
              <a:lnSpc>
                <a:spcPct val="90000"/>
              </a:lnSpc>
              <a:spcBef>
                <a:spcPts val="800"/>
              </a:spcBef>
              <a:spcAft>
                <a:spcPts val="0"/>
              </a:spcAft>
              <a:buSzPts val="1400"/>
              <a:buNone/>
              <a:defRPr sz="1800"/>
            </a:lvl8pPr>
            <a:lvl9pPr marL="4114800" lvl="8" indent="-228600" algn="l">
              <a:lnSpc>
                <a:spcPct val="90000"/>
              </a:lnSpc>
              <a:spcBef>
                <a:spcPts val="800"/>
              </a:spcBef>
              <a:spcAft>
                <a:spcPts val="0"/>
              </a:spcAft>
              <a:buSzPts val="1400"/>
              <a:buNone/>
              <a:defRPr sz="1800"/>
            </a:lvl9pPr>
          </a:lstStyle>
          <a:p>
            <a:endParaRPr/>
          </a:p>
        </p:txBody>
      </p:sp>
      <p:sp>
        <p:nvSpPr>
          <p:cNvPr id="373" name="Google Shape;373;p95"/>
          <p:cNvSpPr txBox="1">
            <a:spLocks noGrp="1"/>
          </p:cNvSpPr>
          <p:nvPr>
            <p:ph type="body" idx="2"/>
          </p:nvPr>
        </p:nvSpPr>
        <p:spPr>
          <a:xfrm>
            <a:off x="6169025" y="1828800"/>
            <a:ext cx="4722813" cy="433863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800"/>
            </a:lvl1pPr>
            <a:lvl2pPr marL="914400" lvl="1" indent="-228600" algn="l">
              <a:lnSpc>
                <a:spcPct val="90000"/>
              </a:lnSpc>
              <a:spcBef>
                <a:spcPts val="1000"/>
              </a:spcBef>
              <a:spcAft>
                <a:spcPts val="0"/>
              </a:spcAft>
              <a:buSzPts val="1400"/>
              <a:buNone/>
              <a:defRPr sz="2400"/>
            </a:lvl2pPr>
            <a:lvl3pPr marL="1371600" lvl="2" indent="-228600" algn="l">
              <a:lnSpc>
                <a:spcPct val="90000"/>
              </a:lnSpc>
              <a:spcBef>
                <a:spcPts val="800"/>
              </a:spcBef>
              <a:spcAft>
                <a:spcPts val="0"/>
              </a:spcAft>
              <a:buSzPts val="1400"/>
              <a:buNone/>
              <a:defRPr sz="2000"/>
            </a:lvl3pPr>
            <a:lvl4pPr marL="1828800" lvl="3" indent="-228600" algn="l">
              <a:lnSpc>
                <a:spcPct val="90000"/>
              </a:lnSpc>
              <a:spcBef>
                <a:spcPts val="800"/>
              </a:spcBef>
              <a:spcAft>
                <a:spcPts val="0"/>
              </a:spcAft>
              <a:buSzPts val="1400"/>
              <a:buNone/>
              <a:defRPr sz="1800"/>
            </a:lvl4pPr>
            <a:lvl5pPr marL="2286000" lvl="4" indent="-228600" algn="l">
              <a:lnSpc>
                <a:spcPct val="90000"/>
              </a:lnSpc>
              <a:spcBef>
                <a:spcPts val="800"/>
              </a:spcBef>
              <a:spcAft>
                <a:spcPts val="0"/>
              </a:spcAft>
              <a:buSzPts val="1400"/>
              <a:buNone/>
              <a:defRPr sz="1800"/>
            </a:lvl5pPr>
            <a:lvl6pPr marL="2743200" lvl="5" indent="-228600" algn="l">
              <a:lnSpc>
                <a:spcPct val="90000"/>
              </a:lnSpc>
              <a:spcBef>
                <a:spcPts val="800"/>
              </a:spcBef>
              <a:spcAft>
                <a:spcPts val="0"/>
              </a:spcAft>
              <a:buSzPts val="1400"/>
              <a:buNone/>
              <a:defRPr sz="1800"/>
            </a:lvl6pPr>
            <a:lvl7pPr marL="3200400" lvl="6" indent="-228600" algn="l">
              <a:lnSpc>
                <a:spcPct val="90000"/>
              </a:lnSpc>
              <a:spcBef>
                <a:spcPts val="800"/>
              </a:spcBef>
              <a:spcAft>
                <a:spcPts val="0"/>
              </a:spcAft>
              <a:buSzPts val="1400"/>
              <a:buNone/>
              <a:defRPr sz="1800"/>
            </a:lvl7pPr>
            <a:lvl8pPr marL="3657600" lvl="7" indent="-228600" algn="l">
              <a:lnSpc>
                <a:spcPct val="90000"/>
              </a:lnSpc>
              <a:spcBef>
                <a:spcPts val="800"/>
              </a:spcBef>
              <a:spcAft>
                <a:spcPts val="0"/>
              </a:spcAft>
              <a:buSzPts val="1400"/>
              <a:buNone/>
              <a:defRPr sz="1800"/>
            </a:lvl8pPr>
            <a:lvl9pPr marL="4114800" lvl="8" indent="-228600" algn="l">
              <a:lnSpc>
                <a:spcPct val="90000"/>
              </a:lnSpc>
              <a:spcBef>
                <a:spcPts val="800"/>
              </a:spcBef>
              <a:spcAft>
                <a:spcPts val="0"/>
              </a:spcAft>
              <a:buSzPts val="1400"/>
              <a:buNone/>
              <a:defRPr sz="18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374"/>
        <p:cNvGrpSpPr/>
        <p:nvPr/>
      </p:nvGrpSpPr>
      <p:grpSpPr>
        <a:xfrm>
          <a:off x="0" y="0"/>
          <a:ext cx="0" cy="0"/>
          <a:chOff x="0" y="0"/>
          <a:chExt cx="0" cy="0"/>
        </a:xfrm>
      </p:grpSpPr>
      <p:sp>
        <p:nvSpPr>
          <p:cNvPr id="375" name="Google Shape;375;p96"/>
          <p:cNvSpPr txBox="1">
            <a:spLocks noGrp="1"/>
          </p:cNvSpPr>
          <p:nvPr>
            <p:ph type="title"/>
          </p:nvPr>
        </p:nvSpPr>
        <p:spPr>
          <a:xfrm>
            <a:off x="963613" y="4406900"/>
            <a:ext cx="10364787" cy="1362075"/>
          </a:xfrm>
          <a:prstGeom prst="rect">
            <a:avLst/>
          </a:prstGeom>
          <a:noFill/>
          <a:ln>
            <a:noFill/>
          </a:ln>
        </p:spPr>
        <p:txBody>
          <a:bodyPr spcFirstLastPara="1" wrap="square" lIns="90000" tIns="46800" rIns="90000" bIns="46800" anchor="t" anchorCtr="0">
            <a:noAutofit/>
          </a:bodyPr>
          <a:lstStyle>
            <a:lvl1pPr lvl="0" algn="l">
              <a:lnSpc>
                <a:spcPct val="90000"/>
              </a:lnSpc>
              <a:spcBef>
                <a:spcPts val="0"/>
              </a:spcBef>
              <a:spcAft>
                <a:spcPts val="0"/>
              </a:spcAft>
              <a:buSzPts val="1400"/>
              <a:buNone/>
              <a:defRPr sz="4000" b="1" cap="none"/>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6" name="Google Shape;376;p96"/>
          <p:cNvSpPr txBox="1">
            <a:spLocks noGrp="1"/>
          </p:cNvSpPr>
          <p:nvPr>
            <p:ph type="body" idx="1"/>
          </p:nvPr>
        </p:nvSpPr>
        <p:spPr>
          <a:xfrm>
            <a:off x="963613" y="2906713"/>
            <a:ext cx="10364787" cy="1500187"/>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000"/>
              <a:buNone/>
              <a:defRPr sz="2000"/>
            </a:lvl1pPr>
            <a:lvl2pPr marL="914400" lvl="1" indent="-228600" algn="l">
              <a:lnSpc>
                <a:spcPct val="90000"/>
              </a:lnSpc>
              <a:spcBef>
                <a:spcPts val="1000"/>
              </a:spcBef>
              <a:spcAft>
                <a:spcPts val="0"/>
              </a:spcAft>
              <a:buSzPts val="1800"/>
              <a:buNone/>
              <a:defRPr sz="1800"/>
            </a:lvl2pPr>
            <a:lvl3pPr marL="1371600" lvl="2" indent="-228600" algn="l">
              <a:lnSpc>
                <a:spcPct val="90000"/>
              </a:lnSpc>
              <a:spcBef>
                <a:spcPts val="800"/>
              </a:spcBef>
              <a:spcAft>
                <a:spcPts val="0"/>
              </a:spcAft>
              <a:buSzPts val="1600"/>
              <a:buNone/>
              <a:defRPr sz="1600"/>
            </a:lvl3pPr>
            <a:lvl4pPr marL="1828800" lvl="3" indent="-228600" algn="l">
              <a:lnSpc>
                <a:spcPct val="90000"/>
              </a:lnSpc>
              <a:spcBef>
                <a:spcPts val="800"/>
              </a:spcBef>
              <a:spcAft>
                <a:spcPts val="0"/>
              </a:spcAft>
              <a:buSzPts val="1400"/>
              <a:buNone/>
              <a:defRPr sz="1400"/>
            </a:lvl4pPr>
            <a:lvl5pPr marL="2286000" lvl="4" indent="-228600" algn="l">
              <a:lnSpc>
                <a:spcPct val="90000"/>
              </a:lnSpc>
              <a:spcBef>
                <a:spcPts val="800"/>
              </a:spcBef>
              <a:spcAft>
                <a:spcPts val="0"/>
              </a:spcAft>
              <a:buSzPts val="1400"/>
              <a:buNone/>
              <a:defRPr sz="1400"/>
            </a:lvl5pPr>
            <a:lvl6pPr marL="2743200" lvl="5" indent="-228600" algn="l">
              <a:lnSpc>
                <a:spcPct val="90000"/>
              </a:lnSpc>
              <a:spcBef>
                <a:spcPts val="800"/>
              </a:spcBef>
              <a:spcAft>
                <a:spcPts val="0"/>
              </a:spcAft>
              <a:buSzPts val="1400"/>
              <a:buNone/>
              <a:defRPr sz="1400"/>
            </a:lvl6pPr>
            <a:lvl7pPr marL="3200400" lvl="6" indent="-228600" algn="l">
              <a:lnSpc>
                <a:spcPct val="90000"/>
              </a:lnSpc>
              <a:spcBef>
                <a:spcPts val="800"/>
              </a:spcBef>
              <a:spcAft>
                <a:spcPts val="0"/>
              </a:spcAft>
              <a:buSzPts val="1400"/>
              <a:buNone/>
              <a:defRPr sz="1400"/>
            </a:lvl7pPr>
            <a:lvl8pPr marL="3657600" lvl="7" indent="-228600" algn="l">
              <a:lnSpc>
                <a:spcPct val="90000"/>
              </a:lnSpc>
              <a:spcBef>
                <a:spcPts val="800"/>
              </a:spcBef>
              <a:spcAft>
                <a:spcPts val="0"/>
              </a:spcAft>
              <a:buSzPts val="1400"/>
              <a:buNone/>
              <a:defRPr sz="1400"/>
            </a:lvl8pPr>
            <a:lvl9pPr marL="4114800" lvl="8" indent="-228600" algn="l">
              <a:lnSpc>
                <a:spcPct val="90000"/>
              </a:lnSpc>
              <a:spcBef>
                <a:spcPts val="800"/>
              </a:spcBef>
              <a:spcAft>
                <a:spcPts val="0"/>
              </a:spcAft>
              <a:buSzPts val="1400"/>
              <a:buNone/>
              <a:defRPr sz="14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377"/>
        <p:cNvGrpSpPr/>
        <p:nvPr/>
      </p:nvGrpSpPr>
      <p:grpSpPr>
        <a:xfrm>
          <a:off x="0" y="0"/>
          <a:ext cx="0" cy="0"/>
          <a:chOff x="0" y="0"/>
          <a:chExt cx="0" cy="0"/>
        </a:xfrm>
      </p:grpSpPr>
      <p:sp>
        <p:nvSpPr>
          <p:cNvPr id="378" name="Google Shape;378;p97"/>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9" name="Google Shape;379;p97"/>
          <p:cNvSpPr txBox="1">
            <a:spLocks noGrp="1"/>
          </p:cNvSpPr>
          <p:nvPr>
            <p:ph type="body" idx="1"/>
          </p:nvPr>
        </p:nvSpPr>
        <p:spPr>
          <a:xfrm>
            <a:off x="1295400" y="1828800"/>
            <a:ext cx="9596437" cy="4338637"/>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a:lvl1pPr>
            <a:lvl2pPr marL="914400" lvl="1" indent="-228600" algn="l">
              <a:lnSpc>
                <a:spcPct val="90000"/>
              </a:lnSpc>
              <a:spcBef>
                <a:spcPts val="1000"/>
              </a:spcBef>
              <a:spcAft>
                <a:spcPts val="0"/>
              </a:spcAft>
              <a:buSzPts val="14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400"/>
              <a:buNone/>
              <a:defRPr/>
            </a:lvl4pPr>
            <a:lvl5pPr marL="2286000" lvl="4" indent="-228600" algn="l">
              <a:lnSpc>
                <a:spcPct val="90000"/>
              </a:lnSpc>
              <a:spcBef>
                <a:spcPts val="800"/>
              </a:spcBef>
              <a:spcAft>
                <a:spcPts val="0"/>
              </a:spcAft>
              <a:buSzPts val="1400"/>
              <a:buNone/>
              <a:defRPr/>
            </a:lvl5pPr>
            <a:lvl6pPr marL="2743200" lvl="5" indent="-228600" algn="l">
              <a:lnSpc>
                <a:spcPct val="90000"/>
              </a:lnSpc>
              <a:spcBef>
                <a:spcPts val="800"/>
              </a:spcBef>
              <a:spcAft>
                <a:spcPts val="0"/>
              </a:spcAft>
              <a:buSzPts val="1400"/>
              <a:buNone/>
              <a:defRPr/>
            </a:lvl6pPr>
            <a:lvl7pPr marL="3200400" lvl="6" indent="-228600" algn="l">
              <a:lnSpc>
                <a:spcPct val="90000"/>
              </a:lnSpc>
              <a:spcBef>
                <a:spcPts val="800"/>
              </a:spcBef>
              <a:spcAft>
                <a:spcPts val="0"/>
              </a:spcAft>
              <a:buSzPts val="1400"/>
              <a:buNone/>
              <a:defRPr/>
            </a:lvl7pPr>
            <a:lvl8pPr marL="3657600" lvl="7" indent="-228600" algn="l">
              <a:lnSpc>
                <a:spcPct val="90000"/>
              </a:lnSpc>
              <a:spcBef>
                <a:spcPts val="800"/>
              </a:spcBef>
              <a:spcAft>
                <a:spcPts val="0"/>
              </a:spcAft>
              <a:buSzPts val="1400"/>
              <a:buNone/>
              <a:defRPr/>
            </a:lvl8pPr>
            <a:lvl9pPr marL="4114800" lvl="8" indent="-228600" algn="l">
              <a:lnSpc>
                <a:spcPct val="90000"/>
              </a:lnSpc>
              <a:spcBef>
                <a:spcPts val="80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380"/>
        <p:cNvGrpSpPr/>
        <p:nvPr/>
      </p:nvGrpSpPr>
      <p:grpSpPr>
        <a:xfrm>
          <a:off x="0" y="0"/>
          <a:ext cx="0" cy="0"/>
          <a:chOff x="0" y="0"/>
          <a:chExt cx="0" cy="0"/>
        </a:xfrm>
      </p:grpSpPr>
      <p:sp>
        <p:nvSpPr>
          <p:cNvPr id="381" name="Google Shape;381;p98"/>
          <p:cNvSpPr txBox="1">
            <a:spLocks noGrp="1"/>
          </p:cNvSpPr>
          <p:nvPr>
            <p:ph type="ctrTitle"/>
          </p:nvPr>
        </p:nvSpPr>
        <p:spPr>
          <a:xfrm>
            <a:off x="914400" y="2130425"/>
            <a:ext cx="10364788" cy="147002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2" name="Google Shape;382;p98"/>
          <p:cNvSpPr txBox="1">
            <a:spLocks noGrp="1"/>
          </p:cNvSpPr>
          <p:nvPr>
            <p:ph type="subTitle" idx="1"/>
          </p:nvPr>
        </p:nvSpPr>
        <p:spPr>
          <a:xfrm>
            <a:off x="1828800" y="3886200"/>
            <a:ext cx="8535988" cy="1752600"/>
          </a:xfrm>
          <a:prstGeom prst="rect">
            <a:avLst/>
          </a:prstGeom>
          <a:noFill/>
          <a:ln>
            <a:noFill/>
          </a:ln>
        </p:spPr>
        <p:txBody>
          <a:bodyPr spcFirstLastPara="1" wrap="square" lIns="90000" tIns="46800" rIns="90000" bIns="46800" anchor="t" anchorCtr="0">
            <a:noAutofit/>
          </a:bodyPr>
          <a:lstStyle>
            <a:lvl1pPr lvl="0" algn="ctr">
              <a:lnSpc>
                <a:spcPct val="90000"/>
              </a:lnSpc>
              <a:spcBef>
                <a:spcPts val="1800"/>
              </a:spcBef>
              <a:spcAft>
                <a:spcPts val="0"/>
              </a:spcAft>
              <a:buSzPts val="2400"/>
              <a:buNone/>
              <a:defRPr/>
            </a:lvl1pPr>
            <a:lvl2pPr lvl="1" algn="ctr">
              <a:lnSpc>
                <a:spcPct val="90000"/>
              </a:lnSpc>
              <a:spcBef>
                <a:spcPts val="1000"/>
              </a:spcBef>
              <a:spcAft>
                <a:spcPts val="0"/>
              </a:spcAft>
              <a:buSzPts val="2000"/>
              <a:buNone/>
              <a:defRPr/>
            </a:lvl2pPr>
            <a:lvl3pPr lvl="2" algn="ctr">
              <a:lnSpc>
                <a:spcPct val="90000"/>
              </a:lnSpc>
              <a:spcBef>
                <a:spcPts val="800"/>
              </a:spcBef>
              <a:spcAft>
                <a:spcPts val="0"/>
              </a:spcAft>
              <a:buSzPts val="2400"/>
              <a:buNone/>
              <a:defRPr/>
            </a:lvl3pPr>
            <a:lvl4pPr lvl="3" algn="ctr">
              <a:lnSpc>
                <a:spcPct val="90000"/>
              </a:lnSpc>
              <a:spcBef>
                <a:spcPts val="800"/>
              </a:spcBef>
              <a:spcAft>
                <a:spcPts val="0"/>
              </a:spcAft>
              <a:buSzPts val="1600"/>
              <a:buNone/>
              <a:defRPr/>
            </a:lvl4pPr>
            <a:lvl5pPr lvl="4" algn="ctr">
              <a:lnSpc>
                <a:spcPct val="90000"/>
              </a:lnSpc>
              <a:spcBef>
                <a:spcPts val="800"/>
              </a:spcBef>
              <a:spcAft>
                <a:spcPts val="0"/>
              </a:spcAft>
              <a:buSzPts val="1600"/>
              <a:buNone/>
              <a:defRPr/>
            </a:lvl5pPr>
            <a:lvl6pPr lvl="5" algn="ctr">
              <a:lnSpc>
                <a:spcPct val="90000"/>
              </a:lnSpc>
              <a:spcBef>
                <a:spcPts val="800"/>
              </a:spcBef>
              <a:spcAft>
                <a:spcPts val="0"/>
              </a:spcAft>
              <a:buSzPts val="1600"/>
              <a:buNone/>
              <a:defRPr/>
            </a:lvl6pPr>
            <a:lvl7pPr lvl="6" algn="ctr">
              <a:lnSpc>
                <a:spcPct val="90000"/>
              </a:lnSpc>
              <a:spcBef>
                <a:spcPts val="800"/>
              </a:spcBef>
              <a:spcAft>
                <a:spcPts val="0"/>
              </a:spcAft>
              <a:buSzPts val="1600"/>
              <a:buNone/>
              <a:defRPr/>
            </a:lvl7pPr>
            <a:lvl8pPr lvl="7" algn="ctr">
              <a:lnSpc>
                <a:spcPct val="90000"/>
              </a:lnSpc>
              <a:spcBef>
                <a:spcPts val="800"/>
              </a:spcBef>
              <a:spcAft>
                <a:spcPts val="0"/>
              </a:spcAft>
              <a:buSzPts val="1600"/>
              <a:buNone/>
              <a:defRPr/>
            </a:lvl8pPr>
            <a:lvl9pPr lvl="8" algn="ctr">
              <a:lnSpc>
                <a:spcPct val="90000"/>
              </a:lnSpc>
              <a:spcBef>
                <a:spcPts val="800"/>
              </a:spcBef>
              <a:spcAft>
                <a:spcPts val="0"/>
              </a:spcAft>
              <a:buSzPts val="16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609600" y="274638"/>
            <a:ext cx="10974388" cy="1143000"/>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609600" y="1535113"/>
            <a:ext cx="5387975" cy="639762"/>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400"/>
              <a:buNone/>
              <a:defRPr sz="24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43" name="Google Shape;43;p66"/>
          <p:cNvSpPr txBox="1">
            <a:spLocks noGrp="1"/>
          </p:cNvSpPr>
          <p:nvPr>
            <p:ph type="body" idx="2"/>
          </p:nvPr>
        </p:nvSpPr>
        <p:spPr>
          <a:xfrm>
            <a:off x="609600" y="2174875"/>
            <a:ext cx="5387975" cy="395128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400"/>
            </a:lvl1pPr>
            <a:lvl2pPr marL="914400" lvl="1" indent="-228600" algn="l">
              <a:lnSpc>
                <a:spcPct val="90000"/>
              </a:lnSpc>
              <a:spcBef>
                <a:spcPts val="1000"/>
              </a:spcBef>
              <a:spcAft>
                <a:spcPts val="0"/>
              </a:spcAft>
              <a:buSzPts val="1400"/>
              <a:buNone/>
              <a:defRPr sz="2000"/>
            </a:lvl2pPr>
            <a:lvl3pPr marL="1371600" lvl="2" indent="-228600" algn="l">
              <a:lnSpc>
                <a:spcPct val="90000"/>
              </a:lnSpc>
              <a:spcBef>
                <a:spcPts val="800"/>
              </a:spcBef>
              <a:spcAft>
                <a:spcPts val="0"/>
              </a:spcAft>
              <a:buSzPts val="1400"/>
              <a:buNone/>
              <a:defRPr sz="1800"/>
            </a:lvl3pPr>
            <a:lvl4pPr marL="1828800" lvl="3" indent="-228600" algn="l">
              <a:lnSpc>
                <a:spcPct val="90000"/>
              </a:lnSpc>
              <a:spcBef>
                <a:spcPts val="800"/>
              </a:spcBef>
              <a:spcAft>
                <a:spcPts val="0"/>
              </a:spcAft>
              <a:buSzPts val="1400"/>
              <a:buNone/>
              <a:defRPr sz="1600"/>
            </a:lvl4pPr>
            <a:lvl5pPr marL="2286000" lvl="4" indent="-228600" algn="l">
              <a:lnSpc>
                <a:spcPct val="90000"/>
              </a:lnSpc>
              <a:spcBef>
                <a:spcPts val="800"/>
              </a:spcBef>
              <a:spcAft>
                <a:spcPts val="0"/>
              </a:spcAft>
              <a:buSzPts val="1400"/>
              <a:buNone/>
              <a:defRPr sz="1600"/>
            </a:lvl5pPr>
            <a:lvl6pPr marL="2743200" lvl="5" indent="-228600" algn="l">
              <a:lnSpc>
                <a:spcPct val="90000"/>
              </a:lnSpc>
              <a:spcBef>
                <a:spcPts val="800"/>
              </a:spcBef>
              <a:spcAft>
                <a:spcPts val="0"/>
              </a:spcAft>
              <a:buSzPts val="1400"/>
              <a:buNone/>
              <a:defRPr sz="1600"/>
            </a:lvl6pPr>
            <a:lvl7pPr marL="3200400" lvl="6" indent="-228600" algn="l">
              <a:lnSpc>
                <a:spcPct val="90000"/>
              </a:lnSpc>
              <a:spcBef>
                <a:spcPts val="800"/>
              </a:spcBef>
              <a:spcAft>
                <a:spcPts val="0"/>
              </a:spcAft>
              <a:buSzPts val="1400"/>
              <a:buNone/>
              <a:defRPr sz="1600"/>
            </a:lvl7pPr>
            <a:lvl8pPr marL="3657600" lvl="7" indent="-228600" algn="l">
              <a:lnSpc>
                <a:spcPct val="90000"/>
              </a:lnSpc>
              <a:spcBef>
                <a:spcPts val="800"/>
              </a:spcBef>
              <a:spcAft>
                <a:spcPts val="0"/>
              </a:spcAft>
              <a:buSzPts val="1400"/>
              <a:buNone/>
              <a:defRPr sz="1600"/>
            </a:lvl8pPr>
            <a:lvl9pPr marL="4114800" lvl="8" indent="-228600" algn="l">
              <a:lnSpc>
                <a:spcPct val="90000"/>
              </a:lnSpc>
              <a:spcBef>
                <a:spcPts val="800"/>
              </a:spcBef>
              <a:spcAft>
                <a:spcPts val="0"/>
              </a:spcAft>
              <a:buSzPts val="1400"/>
              <a:buNone/>
              <a:defRPr sz="1600"/>
            </a:lvl9pPr>
          </a:lstStyle>
          <a:p>
            <a:endParaRPr/>
          </a:p>
        </p:txBody>
      </p:sp>
      <p:sp>
        <p:nvSpPr>
          <p:cNvPr id="44" name="Google Shape;44;p66"/>
          <p:cNvSpPr txBox="1">
            <a:spLocks noGrp="1"/>
          </p:cNvSpPr>
          <p:nvPr>
            <p:ph type="body" idx="3"/>
          </p:nvPr>
        </p:nvSpPr>
        <p:spPr>
          <a:xfrm>
            <a:off x="6194425" y="1535113"/>
            <a:ext cx="5389563" cy="639762"/>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400"/>
              <a:buNone/>
              <a:defRPr sz="24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45" name="Google Shape;45;p66"/>
          <p:cNvSpPr txBox="1">
            <a:spLocks noGrp="1"/>
          </p:cNvSpPr>
          <p:nvPr>
            <p:ph type="body" idx="4"/>
          </p:nvPr>
        </p:nvSpPr>
        <p:spPr>
          <a:xfrm>
            <a:off x="6194425" y="2174875"/>
            <a:ext cx="5389563" cy="395128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400"/>
            </a:lvl1pPr>
            <a:lvl2pPr marL="914400" lvl="1" indent="-228600" algn="l">
              <a:lnSpc>
                <a:spcPct val="90000"/>
              </a:lnSpc>
              <a:spcBef>
                <a:spcPts val="1000"/>
              </a:spcBef>
              <a:spcAft>
                <a:spcPts val="0"/>
              </a:spcAft>
              <a:buSzPts val="1400"/>
              <a:buNone/>
              <a:defRPr sz="2000"/>
            </a:lvl2pPr>
            <a:lvl3pPr marL="1371600" lvl="2" indent="-228600" algn="l">
              <a:lnSpc>
                <a:spcPct val="90000"/>
              </a:lnSpc>
              <a:spcBef>
                <a:spcPts val="800"/>
              </a:spcBef>
              <a:spcAft>
                <a:spcPts val="0"/>
              </a:spcAft>
              <a:buSzPts val="1400"/>
              <a:buNone/>
              <a:defRPr sz="1800"/>
            </a:lvl3pPr>
            <a:lvl4pPr marL="1828800" lvl="3" indent="-228600" algn="l">
              <a:lnSpc>
                <a:spcPct val="90000"/>
              </a:lnSpc>
              <a:spcBef>
                <a:spcPts val="800"/>
              </a:spcBef>
              <a:spcAft>
                <a:spcPts val="0"/>
              </a:spcAft>
              <a:buSzPts val="1400"/>
              <a:buNone/>
              <a:defRPr sz="1600"/>
            </a:lvl4pPr>
            <a:lvl5pPr marL="2286000" lvl="4" indent="-228600" algn="l">
              <a:lnSpc>
                <a:spcPct val="90000"/>
              </a:lnSpc>
              <a:spcBef>
                <a:spcPts val="800"/>
              </a:spcBef>
              <a:spcAft>
                <a:spcPts val="0"/>
              </a:spcAft>
              <a:buSzPts val="1400"/>
              <a:buNone/>
              <a:defRPr sz="1600"/>
            </a:lvl5pPr>
            <a:lvl6pPr marL="2743200" lvl="5" indent="-228600" algn="l">
              <a:lnSpc>
                <a:spcPct val="90000"/>
              </a:lnSpc>
              <a:spcBef>
                <a:spcPts val="800"/>
              </a:spcBef>
              <a:spcAft>
                <a:spcPts val="0"/>
              </a:spcAft>
              <a:buSzPts val="1400"/>
              <a:buNone/>
              <a:defRPr sz="1600"/>
            </a:lvl6pPr>
            <a:lvl7pPr marL="3200400" lvl="6" indent="-228600" algn="l">
              <a:lnSpc>
                <a:spcPct val="90000"/>
              </a:lnSpc>
              <a:spcBef>
                <a:spcPts val="800"/>
              </a:spcBef>
              <a:spcAft>
                <a:spcPts val="0"/>
              </a:spcAft>
              <a:buSzPts val="1400"/>
              <a:buNone/>
              <a:defRPr sz="1600"/>
            </a:lvl7pPr>
            <a:lvl8pPr marL="3657600" lvl="7" indent="-228600" algn="l">
              <a:lnSpc>
                <a:spcPct val="90000"/>
              </a:lnSpc>
              <a:spcBef>
                <a:spcPts val="800"/>
              </a:spcBef>
              <a:spcAft>
                <a:spcPts val="0"/>
              </a:spcAft>
              <a:buSzPts val="1400"/>
              <a:buNone/>
              <a:defRPr sz="1600"/>
            </a:lvl8pPr>
            <a:lvl9pPr marL="4114800" lvl="8" indent="-228600" algn="l">
              <a:lnSpc>
                <a:spcPct val="90000"/>
              </a:lnSpc>
              <a:spcBef>
                <a:spcPts val="800"/>
              </a:spcBef>
              <a:spcAft>
                <a:spcPts val="0"/>
              </a:spcAft>
              <a:buSzPts val="14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46"/>
        <p:cNvGrpSpPr/>
        <p:nvPr/>
      </p:nvGrpSpPr>
      <p:grpSpPr>
        <a:xfrm>
          <a:off x="0" y="0"/>
          <a:ext cx="0" cy="0"/>
          <a:chOff x="0" y="0"/>
          <a:chExt cx="0" cy="0"/>
        </a:xfrm>
      </p:grpSpPr>
      <p:sp>
        <p:nvSpPr>
          <p:cNvPr id="47" name="Google Shape;47;p67"/>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67"/>
          <p:cNvSpPr txBox="1">
            <a:spLocks noGrp="1"/>
          </p:cNvSpPr>
          <p:nvPr>
            <p:ph type="body" idx="1"/>
          </p:nvPr>
        </p:nvSpPr>
        <p:spPr>
          <a:xfrm>
            <a:off x="1295400" y="1828800"/>
            <a:ext cx="4721225" cy="433863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800"/>
            </a:lvl1pPr>
            <a:lvl2pPr marL="914400" lvl="1" indent="-228600" algn="l">
              <a:lnSpc>
                <a:spcPct val="90000"/>
              </a:lnSpc>
              <a:spcBef>
                <a:spcPts val="1000"/>
              </a:spcBef>
              <a:spcAft>
                <a:spcPts val="0"/>
              </a:spcAft>
              <a:buSzPts val="1400"/>
              <a:buNone/>
              <a:defRPr sz="2400"/>
            </a:lvl2pPr>
            <a:lvl3pPr marL="1371600" lvl="2" indent="-228600" algn="l">
              <a:lnSpc>
                <a:spcPct val="90000"/>
              </a:lnSpc>
              <a:spcBef>
                <a:spcPts val="800"/>
              </a:spcBef>
              <a:spcAft>
                <a:spcPts val="0"/>
              </a:spcAft>
              <a:buSzPts val="1400"/>
              <a:buNone/>
              <a:defRPr sz="2000"/>
            </a:lvl3pPr>
            <a:lvl4pPr marL="1828800" lvl="3" indent="-228600" algn="l">
              <a:lnSpc>
                <a:spcPct val="90000"/>
              </a:lnSpc>
              <a:spcBef>
                <a:spcPts val="800"/>
              </a:spcBef>
              <a:spcAft>
                <a:spcPts val="0"/>
              </a:spcAft>
              <a:buSzPts val="1400"/>
              <a:buNone/>
              <a:defRPr sz="1800"/>
            </a:lvl4pPr>
            <a:lvl5pPr marL="2286000" lvl="4" indent="-228600" algn="l">
              <a:lnSpc>
                <a:spcPct val="90000"/>
              </a:lnSpc>
              <a:spcBef>
                <a:spcPts val="800"/>
              </a:spcBef>
              <a:spcAft>
                <a:spcPts val="0"/>
              </a:spcAft>
              <a:buSzPts val="1400"/>
              <a:buNone/>
              <a:defRPr sz="1800"/>
            </a:lvl5pPr>
            <a:lvl6pPr marL="2743200" lvl="5" indent="-228600" algn="l">
              <a:lnSpc>
                <a:spcPct val="90000"/>
              </a:lnSpc>
              <a:spcBef>
                <a:spcPts val="800"/>
              </a:spcBef>
              <a:spcAft>
                <a:spcPts val="0"/>
              </a:spcAft>
              <a:buSzPts val="1400"/>
              <a:buNone/>
              <a:defRPr sz="1800"/>
            </a:lvl6pPr>
            <a:lvl7pPr marL="3200400" lvl="6" indent="-228600" algn="l">
              <a:lnSpc>
                <a:spcPct val="90000"/>
              </a:lnSpc>
              <a:spcBef>
                <a:spcPts val="800"/>
              </a:spcBef>
              <a:spcAft>
                <a:spcPts val="0"/>
              </a:spcAft>
              <a:buSzPts val="1400"/>
              <a:buNone/>
              <a:defRPr sz="1800"/>
            </a:lvl7pPr>
            <a:lvl8pPr marL="3657600" lvl="7" indent="-228600" algn="l">
              <a:lnSpc>
                <a:spcPct val="90000"/>
              </a:lnSpc>
              <a:spcBef>
                <a:spcPts val="800"/>
              </a:spcBef>
              <a:spcAft>
                <a:spcPts val="0"/>
              </a:spcAft>
              <a:buSzPts val="1400"/>
              <a:buNone/>
              <a:defRPr sz="1800"/>
            </a:lvl8pPr>
            <a:lvl9pPr marL="4114800" lvl="8" indent="-228600" algn="l">
              <a:lnSpc>
                <a:spcPct val="90000"/>
              </a:lnSpc>
              <a:spcBef>
                <a:spcPts val="800"/>
              </a:spcBef>
              <a:spcAft>
                <a:spcPts val="0"/>
              </a:spcAft>
              <a:buSzPts val="1400"/>
              <a:buNone/>
              <a:defRPr sz="1800"/>
            </a:lvl9pPr>
          </a:lstStyle>
          <a:p>
            <a:endParaRPr/>
          </a:p>
        </p:txBody>
      </p:sp>
      <p:sp>
        <p:nvSpPr>
          <p:cNvPr id="49" name="Google Shape;49;p67"/>
          <p:cNvSpPr txBox="1">
            <a:spLocks noGrp="1"/>
          </p:cNvSpPr>
          <p:nvPr>
            <p:ph type="body" idx="2"/>
          </p:nvPr>
        </p:nvSpPr>
        <p:spPr>
          <a:xfrm>
            <a:off x="6169025" y="1828800"/>
            <a:ext cx="4722813" cy="4338638"/>
          </a:xfrm>
          <a:prstGeom prst="rect">
            <a:avLst/>
          </a:prstGeom>
          <a:noFill/>
          <a:ln>
            <a:noFill/>
          </a:ln>
        </p:spPr>
        <p:txBody>
          <a:bodyPr spcFirstLastPara="1" wrap="square" lIns="90000" tIns="46800" rIns="90000" bIns="46800" anchor="t" anchorCtr="0">
            <a:noAutofit/>
          </a:bodyPr>
          <a:lstStyle>
            <a:lvl1pPr marL="457200" lvl="0" indent="-228600" algn="l">
              <a:lnSpc>
                <a:spcPct val="90000"/>
              </a:lnSpc>
              <a:spcBef>
                <a:spcPts val="1800"/>
              </a:spcBef>
              <a:spcAft>
                <a:spcPts val="0"/>
              </a:spcAft>
              <a:buSzPts val="1400"/>
              <a:buNone/>
              <a:defRPr sz="2800"/>
            </a:lvl1pPr>
            <a:lvl2pPr marL="914400" lvl="1" indent="-228600" algn="l">
              <a:lnSpc>
                <a:spcPct val="90000"/>
              </a:lnSpc>
              <a:spcBef>
                <a:spcPts val="1000"/>
              </a:spcBef>
              <a:spcAft>
                <a:spcPts val="0"/>
              </a:spcAft>
              <a:buSzPts val="1400"/>
              <a:buNone/>
              <a:defRPr sz="2400"/>
            </a:lvl2pPr>
            <a:lvl3pPr marL="1371600" lvl="2" indent="-228600" algn="l">
              <a:lnSpc>
                <a:spcPct val="90000"/>
              </a:lnSpc>
              <a:spcBef>
                <a:spcPts val="800"/>
              </a:spcBef>
              <a:spcAft>
                <a:spcPts val="0"/>
              </a:spcAft>
              <a:buSzPts val="1400"/>
              <a:buNone/>
              <a:defRPr sz="2000"/>
            </a:lvl3pPr>
            <a:lvl4pPr marL="1828800" lvl="3" indent="-228600" algn="l">
              <a:lnSpc>
                <a:spcPct val="90000"/>
              </a:lnSpc>
              <a:spcBef>
                <a:spcPts val="800"/>
              </a:spcBef>
              <a:spcAft>
                <a:spcPts val="0"/>
              </a:spcAft>
              <a:buSzPts val="1400"/>
              <a:buNone/>
              <a:defRPr sz="1800"/>
            </a:lvl4pPr>
            <a:lvl5pPr marL="2286000" lvl="4" indent="-228600" algn="l">
              <a:lnSpc>
                <a:spcPct val="90000"/>
              </a:lnSpc>
              <a:spcBef>
                <a:spcPts val="800"/>
              </a:spcBef>
              <a:spcAft>
                <a:spcPts val="0"/>
              </a:spcAft>
              <a:buSzPts val="1400"/>
              <a:buNone/>
              <a:defRPr sz="1800"/>
            </a:lvl5pPr>
            <a:lvl6pPr marL="2743200" lvl="5" indent="-228600" algn="l">
              <a:lnSpc>
                <a:spcPct val="90000"/>
              </a:lnSpc>
              <a:spcBef>
                <a:spcPts val="800"/>
              </a:spcBef>
              <a:spcAft>
                <a:spcPts val="0"/>
              </a:spcAft>
              <a:buSzPts val="1400"/>
              <a:buNone/>
              <a:defRPr sz="1800"/>
            </a:lvl6pPr>
            <a:lvl7pPr marL="3200400" lvl="6" indent="-228600" algn="l">
              <a:lnSpc>
                <a:spcPct val="90000"/>
              </a:lnSpc>
              <a:spcBef>
                <a:spcPts val="800"/>
              </a:spcBef>
              <a:spcAft>
                <a:spcPts val="0"/>
              </a:spcAft>
              <a:buSzPts val="1400"/>
              <a:buNone/>
              <a:defRPr sz="1800"/>
            </a:lvl7pPr>
            <a:lvl8pPr marL="3657600" lvl="7" indent="-228600" algn="l">
              <a:lnSpc>
                <a:spcPct val="90000"/>
              </a:lnSpc>
              <a:spcBef>
                <a:spcPts val="800"/>
              </a:spcBef>
              <a:spcAft>
                <a:spcPts val="0"/>
              </a:spcAft>
              <a:buSzPts val="1400"/>
              <a:buNone/>
              <a:defRPr sz="1800"/>
            </a:lvl8pPr>
            <a:lvl9pPr marL="4114800" lvl="8" indent="-228600" algn="l">
              <a:lnSpc>
                <a:spcPct val="90000"/>
              </a:lnSpc>
              <a:spcBef>
                <a:spcPts val="80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50"/>
        <p:cNvGrpSpPr/>
        <p:nvPr/>
      </p:nvGrpSpPr>
      <p:grpSpPr>
        <a:xfrm>
          <a:off x="0" y="0"/>
          <a:ext cx="0" cy="0"/>
          <a:chOff x="0" y="0"/>
          <a:chExt cx="0" cy="0"/>
        </a:xfrm>
      </p:grpSpPr>
      <p:sp>
        <p:nvSpPr>
          <p:cNvPr id="51" name="Google Shape;51;p68"/>
          <p:cNvSpPr txBox="1">
            <a:spLocks noGrp="1"/>
          </p:cNvSpPr>
          <p:nvPr>
            <p:ph type="title"/>
          </p:nvPr>
        </p:nvSpPr>
        <p:spPr>
          <a:xfrm>
            <a:off x="963613" y="4406900"/>
            <a:ext cx="10364787" cy="1362075"/>
          </a:xfrm>
          <a:prstGeom prst="rect">
            <a:avLst/>
          </a:prstGeom>
          <a:noFill/>
          <a:ln>
            <a:noFill/>
          </a:ln>
        </p:spPr>
        <p:txBody>
          <a:bodyPr spcFirstLastPara="1" wrap="square" lIns="90000" tIns="46800" rIns="90000" bIns="46800" anchor="t" anchorCtr="0">
            <a:noAutofit/>
          </a:bodyPr>
          <a:lstStyle>
            <a:lvl1pPr lvl="0" algn="l">
              <a:lnSpc>
                <a:spcPct val="90000"/>
              </a:lnSpc>
              <a:spcBef>
                <a:spcPts val="0"/>
              </a:spcBef>
              <a:spcAft>
                <a:spcPts val="0"/>
              </a:spcAft>
              <a:buSzPts val="1400"/>
              <a:buNone/>
              <a:defRPr sz="4000" b="1" cap="none"/>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2" name="Google Shape;52;p68"/>
          <p:cNvSpPr txBox="1">
            <a:spLocks noGrp="1"/>
          </p:cNvSpPr>
          <p:nvPr>
            <p:ph type="body" idx="1"/>
          </p:nvPr>
        </p:nvSpPr>
        <p:spPr>
          <a:xfrm>
            <a:off x="963613" y="2906713"/>
            <a:ext cx="10364787" cy="1500187"/>
          </a:xfrm>
          <a:prstGeom prst="rect">
            <a:avLst/>
          </a:prstGeom>
          <a:noFill/>
          <a:ln>
            <a:noFill/>
          </a:ln>
        </p:spPr>
        <p:txBody>
          <a:bodyPr spcFirstLastPara="1" wrap="square" lIns="90000" tIns="46800" rIns="90000" bIns="46800" anchor="b" anchorCtr="0">
            <a:noAutofit/>
          </a:bodyPr>
          <a:lstStyle>
            <a:lvl1pPr marL="457200" lvl="0" indent="-228600" algn="l">
              <a:lnSpc>
                <a:spcPct val="90000"/>
              </a:lnSpc>
              <a:spcBef>
                <a:spcPts val="1800"/>
              </a:spcBef>
              <a:spcAft>
                <a:spcPts val="0"/>
              </a:spcAft>
              <a:buSzPts val="2000"/>
              <a:buNone/>
              <a:defRPr sz="2000"/>
            </a:lvl1pPr>
            <a:lvl2pPr marL="914400" lvl="1" indent="-228600" algn="l">
              <a:lnSpc>
                <a:spcPct val="90000"/>
              </a:lnSpc>
              <a:spcBef>
                <a:spcPts val="1000"/>
              </a:spcBef>
              <a:spcAft>
                <a:spcPts val="0"/>
              </a:spcAft>
              <a:buSzPts val="1800"/>
              <a:buNone/>
              <a:defRPr sz="1800"/>
            </a:lvl2pPr>
            <a:lvl3pPr marL="1371600" lvl="2" indent="-228600" algn="l">
              <a:lnSpc>
                <a:spcPct val="90000"/>
              </a:lnSpc>
              <a:spcBef>
                <a:spcPts val="800"/>
              </a:spcBef>
              <a:spcAft>
                <a:spcPts val="0"/>
              </a:spcAft>
              <a:buSzPts val="1600"/>
              <a:buNone/>
              <a:defRPr sz="1600"/>
            </a:lvl3pPr>
            <a:lvl4pPr marL="1828800" lvl="3" indent="-228600" algn="l">
              <a:lnSpc>
                <a:spcPct val="90000"/>
              </a:lnSpc>
              <a:spcBef>
                <a:spcPts val="800"/>
              </a:spcBef>
              <a:spcAft>
                <a:spcPts val="0"/>
              </a:spcAft>
              <a:buSzPts val="1400"/>
              <a:buNone/>
              <a:defRPr sz="1400"/>
            </a:lvl4pPr>
            <a:lvl5pPr marL="2286000" lvl="4" indent="-228600" algn="l">
              <a:lnSpc>
                <a:spcPct val="90000"/>
              </a:lnSpc>
              <a:spcBef>
                <a:spcPts val="800"/>
              </a:spcBef>
              <a:spcAft>
                <a:spcPts val="0"/>
              </a:spcAft>
              <a:buSzPts val="1400"/>
              <a:buNone/>
              <a:defRPr sz="1400"/>
            </a:lvl5pPr>
            <a:lvl6pPr marL="2743200" lvl="5" indent="-228600" algn="l">
              <a:lnSpc>
                <a:spcPct val="90000"/>
              </a:lnSpc>
              <a:spcBef>
                <a:spcPts val="800"/>
              </a:spcBef>
              <a:spcAft>
                <a:spcPts val="0"/>
              </a:spcAft>
              <a:buSzPts val="1400"/>
              <a:buNone/>
              <a:defRPr sz="1400"/>
            </a:lvl6pPr>
            <a:lvl7pPr marL="3200400" lvl="6" indent="-228600" algn="l">
              <a:lnSpc>
                <a:spcPct val="90000"/>
              </a:lnSpc>
              <a:spcBef>
                <a:spcPts val="800"/>
              </a:spcBef>
              <a:spcAft>
                <a:spcPts val="0"/>
              </a:spcAft>
              <a:buSzPts val="1400"/>
              <a:buNone/>
              <a:defRPr sz="1400"/>
            </a:lvl7pPr>
            <a:lvl8pPr marL="3657600" lvl="7" indent="-228600" algn="l">
              <a:lnSpc>
                <a:spcPct val="90000"/>
              </a:lnSpc>
              <a:spcBef>
                <a:spcPts val="800"/>
              </a:spcBef>
              <a:spcAft>
                <a:spcPts val="0"/>
              </a:spcAft>
              <a:buSzPts val="1400"/>
              <a:buNone/>
              <a:defRPr sz="1400"/>
            </a:lvl8pPr>
            <a:lvl9pPr marL="4114800" lvl="8" indent="-228600" algn="l">
              <a:lnSpc>
                <a:spcPct val="90000"/>
              </a:lnSpc>
              <a:spcBef>
                <a:spcPts val="800"/>
              </a:spcBef>
              <a:spcAft>
                <a:spcPts val="0"/>
              </a:spcAft>
              <a:buSzPts val="1400"/>
              <a:buNone/>
              <a:defRPr sz="1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3.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2"/>
        <p:cNvGrpSpPr/>
        <p:nvPr/>
      </p:nvGrpSpPr>
      <p:grpSpPr>
        <a:xfrm>
          <a:off x="0" y="0"/>
          <a:ext cx="0" cy="0"/>
          <a:chOff x="0" y="0"/>
          <a:chExt cx="0" cy="0"/>
        </a:xfrm>
      </p:grpSpPr>
      <p:sp>
        <p:nvSpPr>
          <p:cNvPr id="13" name="Google Shape;13;p27"/>
          <p:cNvSpPr/>
          <p:nvPr/>
        </p:nvSpPr>
        <p:spPr>
          <a:xfrm>
            <a:off x="6540500" y="0"/>
            <a:ext cx="5651500"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lnTo>
                  <a:pt x="0" y="0"/>
                </a:lnTo>
                <a:close/>
              </a:path>
            </a:pathLst>
          </a:custGeom>
          <a:solidFill>
            <a:srgbClr val="0B267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grpSp>
        <p:nvGrpSpPr>
          <p:cNvPr id="14" name="Google Shape;14;p27"/>
          <p:cNvGrpSpPr/>
          <p:nvPr/>
        </p:nvGrpSpPr>
        <p:grpSpPr>
          <a:xfrm>
            <a:off x="6254750" y="0"/>
            <a:ext cx="1671637" cy="6853237"/>
            <a:chOff x="3940" y="0"/>
            <a:chExt cx="1053" cy="4317"/>
          </a:xfrm>
        </p:grpSpPr>
        <p:pic>
          <p:nvPicPr>
            <p:cNvPr id="15" name="Google Shape;15;p27"/>
            <p:cNvPicPr preferRelativeResize="0"/>
            <p:nvPr/>
          </p:nvPicPr>
          <p:blipFill rotWithShape="1">
            <a:blip r:embed="rId13">
              <a:alphaModFix/>
            </a:blip>
            <a:srcRect/>
            <a:stretch/>
          </p:blipFill>
          <p:spPr>
            <a:xfrm>
              <a:off x="3940" y="0"/>
              <a:ext cx="1053" cy="4317"/>
            </a:xfrm>
            <a:prstGeom prst="rect">
              <a:avLst/>
            </a:prstGeom>
            <a:noFill/>
            <a:ln>
              <a:noFill/>
            </a:ln>
          </p:spPr>
        </p:pic>
        <p:sp>
          <p:nvSpPr>
            <p:cNvPr id="16" name="Google Shape;16;p27"/>
            <p:cNvSpPr txBox="1"/>
            <p:nvPr/>
          </p:nvSpPr>
          <p:spPr>
            <a:xfrm>
              <a:off x="3941" y="0"/>
              <a:ext cx="1051" cy="431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grpSp>
      <p:grpSp>
        <p:nvGrpSpPr>
          <p:cNvPr id="17" name="Google Shape;17;p27"/>
          <p:cNvGrpSpPr/>
          <p:nvPr/>
        </p:nvGrpSpPr>
        <p:grpSpPr>
          <a:xfrm>
            <a:off x="6059487" y="0"/>
            <a:ext cx="1525587" cy="6853237"/>
            <a:chOff x="3817" y="0"/>
            <a:chExt cx="961" cy="4317"/>
          </a:xfrm>
        </p:grpSpPr>
        <p:pic>
          <p:nvPicPr>
            <p:cNvPr id="18" name="Google Shape;18;p27"/>
            <p:cNvPicPr preferRelativeResize="0"/>
            <p:nvPr/>
          </p:nvPicPr>
          <p:blipFill rotWithShape="1">
            <a:blip r:embed="rId14">
              <a:alphaModFix/>
            </a:blip>
            <a:srcRect/>
            <a:stretch/>
          </p:blipFill>
          <p:spPr>
            <a:xfrm>
              <a:off x="3817" y="0"/>
              <a:ext cx="961" cy="4317"/>
            </a:xfrm>
            <a:prstGeom prst="rect">
              <a:avLst/>
            </a:prstGeom>
            <a:noFill/>
            <a:ln>
              <a:noFill/>
            </a:ln>
          </p:spPr>
        </p:pic>
        <p:sp>
          <p:nvSpPr>
            <p:cNvPr id="19" name="Google Shape;19;p27"/>
            <p:cNvSpPr txBox="1"/>
            <p:nvPr/>
          </p:nvSpPr>
          <p:spPr>
            <a:xfrm>
              <a:off x="3819" y="0"/>
              <a:ext cx="959" cy="431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grpSp>
      <p:sp>
        <p:nvSpPr>
          <p:cNvPr id="20" name="Google Shape;20;p27"/>
          <p:cNvSpPr/>
          <p:nvPr/>
        </p:nvSpPr>
        <p:spPr>
          <a:xfrm>
            <a:off x="12344400" y="0"/>
            <a:ext cx="1295400" cy="6858000"/>
          </a:xfrm>
          <a:prstGeom prst="roundRect">
            <a:avLst>
              <a:gd name="adj" fmla="val 2099"/>
            </a:avLst>
          </a:prstGeom>
          <a:solidFill>
            <a:srgbClr val="A6A6A6"/>
          </a:solid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ru-RU" sz="1200" b="1" i="1" u="none" strike="noStrike" cap="none">
                <a:solidFill>
                  <a:srgbClr val="FFFFFF"/>
                </a:solidFill>
                <a:latin typeface="Arial"/>
                <a:ea typeface="Arial"/>
                <a:cs typeface="Arial"/>
                <a:sym typeface="Arial"/>
              </a:rPr>
              <a:t>NOTE: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200"/>
              <a:buFont typeface="Arial"/>
              <a:buNone/>
            </a:pPr>
            <a:r>
              <a:rPr lang="ru-RU" sz="1200" b="0" i="1" u="none" strike="noStrike" cap="none">
                <a:solidFill>
                  <a:srgbClr val="FFFFFF"/>
                </a:solidFill>
                <a:latin typeface="Arial"/>
                <a:ea typeface="Arial"/>
                <a:cs typeface="Arial"/>
                <a:sym typeface="Arial"/>
              </a:rPr>
              <a:t>To change the  image on this slide, select the picture and delete it. Then click the Pictures icon in the placeholder to insert your own image.</a:t>
            </a:r>
            <a:endParaRPr sz="1400" b="0" i="0" u="none" strike="noStrike" cap="none">
              <a:solidFill>
                <a:srgbClr val="000000"/>
              </a:solidFill>
              <a:latin typeface="Arial"/>
              <a:ea typeface="Arial"/>
              <a:cs typeface="Arial"/>
              <a:sym typeface="Arial"/>
            </a:endParaRPr>
          </a:p>
        </p:txBody>
      </p:sp>
      <p:sp>
        <p:nvSpPr>
          <p:cNvPr id="21" name="Google Shape;21;p27"/>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marR="0" lvl="0"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1pPr>
            <a:lvl2pPr marR="0" lvl="1"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2pPr>
            <a:lvl3pPr marR="0" lvl="2"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3pPr>
            <a:lvl4pPr marR="0" lvl="3"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4pPr>
            <a:lvl5pPr marR="0" lvl="4"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5pPr>
            <a:lvl6pPr marR="0" lvl="5"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6pPr>
            <a:lvl7pPr marR="0" lvl="6"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7pPr>
            <a:lvl8pPr marR="0" lvl="7"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8pPr>
            <a:lvl9pPr marR="0" lvl="8"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9pPr>
          </a:lstStyle>
          <a:p>
            <a:endParaRPr/>
          </a:p>
        </p:txBody>
      </p:sp>
      <p:sp>
        <p:nvSpPr>
          <p:cNvPr id="22" name="Google Shape;22;p27"/>
          <p:cNvSpPr txBox="1">
            <a:spLocks noGrp="1"/>
          </p:cNvSpPr>
          <p:nvPr>
            <p:ph type="body" idx="1"/>
          </p:nvPr>
        </p:nvSpPr>
        <p:spPr>
          <a:xfrm>
            <a:off x="1295400" y="1828800"/>
            <a:ext cx="9596437" cy="4338637"/>
          </a:xfrm>
          <a:prstGeom prst="rect">
            <a:avLst/>
          </a:prstGeom>
          <a:noFill/>
          <a:ln>
            <a:noFill/>
          </a:ln>
        </p:spPr>
        <p:txBody>
          <a:bodyPr spcFirstLastPara="1" wrap="square" lIns="90000" tIns="46800" rIns="90000" bIns="46800" anchor="t" anchorCtr="0">
            <a:noAutofit/>
          </a:bodyPr>
          <a:lstStyle>
            <a:lvl1pPr marL="457200" marR="0" lvl="0" indent="-228600" algn="l" rtl="0">
              <a:lnSpc>
                <a:spcPct val="90000"/>
              </a:lnSpc>
              <a:spcBef>
                <a:spcPts val="1800"/>
              </a:spcBef>
              <a:spcAft>
                <a:spcPts val="0"/>
              </a:spcAft>
              <a:buClr>
                <a:srgbClr val="000000"/>
              </a:buClr>
              <a:buSzPts val="1400"/>
              <a:buFont typeface="Arial"/>
              <a:buNone/>
              <a:defRPr sz="2400" b="0" i="0" u="none" strike="noStrike" cap="none">
                <a:solidFill>
                  <a:srgbClr val="0B2673"/>
                </a:solidFill>
                <a:latin typeface="Book Antiqua"/>
                <a:ea typeface="Book Antiqua"/>
                <a:cs typeface="Book Antiqua"/>
                <a:sym typeface="Book Antiqua"/>
              </a:defRPr>
            </a:lvl1pPr>
            <a:lvl2pPr marL="914400" marR="0" lvl="1" indent="-228600" algn="l" rtl="0">
              <a:lnSpc>
                <a:spcPct val="90000"/>
              </a:lnSpc>
              <a:spcBef>
                <a:spcPts val="1000"/>
              </a:spcBef>
              <a:spcAft>
                <a:spcPts val="0"/>
              </a:spcAft>
              <a:buClr>
                <a:srgbClr val="000000"/>
              </a:buClr>
              <a:buSzPts val="1400"/>
              <a:buFont typeface="Arial"/>
              <a:buNone/>
              <a:defRPr sz="2000" b="0" i="0" u="none" strike="noStrike" cap="none">
                <a:solidFill>
                  <a:srgbClr val="0B2673"/>
                </a:solidFill>
                <a:latin typeface="Book Antiqua"/>
                <a:ea typeface="Book Antiqua"/>
                <a:cs typeface="Book Antiqua"/>
                <a:sym typeface="Book Antiqua"/>
              </a:defRPr>
            </a:lvl2pPr>
            <a:lvl3pPr marL="1371600" marR="0" lvl="2" indent="-228600" algn="l" rtl="0">
              <a:lnSpc>
                <a:spcPct val="90000"/>
              </a:lnSpc>
              <a:spcBef>
                <a:spcPts val="800"/>
              </a:spcBef>
              <a:spcAft>
                <a:spcPts val="0"/>
              </a:spcAft>
              <a:buClr>
                <a:srgbClr val="000000"/>
              </a:buClr>
              <a:buSzPts val="1400"/>
              <a:buFont typeface="Arial"/>
              <a:buNone/>
              <a:defRPr sz="2400" b="0" i="0" u="none" strike="noStrike" cap="none">
                <a:solidFill>
                  <a:srgbClr val="0B2673"/>
                </a:solidFill>
                <a:latin typeface="Book Antiqua"/>
                <a:ea typeface="Book Antiqua"/>
                <a:cs typeface="Book Antiqua"/>
                <a:sym typeface="Book Antiqua"/>
              </a:defRPr>
            </a:lvl3pPr>
            <a:lvl4pPr marL="1828800" marR="0" lvl="3"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4pPr>
            <a:lvl5pPr marL="2286000" marR="0" lvl="4"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5pPr>
            <a:lvl6pPr marL="2743200" marR="0" lvl="5"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6pPr>
            <a:lvl7pPr marL="3200400" marR="0" lvl="6"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7pPr>
            <a:lvl8pPr marL="3657600" marR="0" lvl="7"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8pPr>
            <a:lvl9pPr marL="4114800" marR="0" lvl="8"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9"/>
        <p:cNvGrpSpPr/>
        <p:nvPr/>
      </p:nvGrpSpPr>
      <p:grpSpPr>
        <a:xfrm>
          <a:off x="0" y="0"/>
          <a:ext cx="0" cy="0"/>
          <a:chOff x="0" y="0"/>
          <a:chExt cx="0" cy="0"/>
        </a:xfrm>
      </p:grpSpPr>
      <p:sp>
        <p:nvSpPr>
          <p:cNvPr id="60" name="Google Shape;60;p29"/>
          <p:cNvSpPr txBox="1"/>
          <p:nvPr/>
        </p:nvSpPr>
        <p:spPr>
          <a:xfrm>
            <a:off x="0" y="0"/>
            <a:ext cx="12192000" cy="1371600"/>
          </a:xfrm>
          <a:prstGeom prst="rect">
            <a:avLst/>
          </a:prstGeom>
          <a:solidFill>
            <a:srgbClr val="0B267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61" name="Google Shape;61;p29"/>
          <p:cNvSpPr txBox="1"/>
          <p:nvPr/>
        </p:nvSpPr>
        <p:spPr>
          <a:xfrm>
            <a:off x="0" y="1371600"/>
            <a:ext cx="12192000" cy="82550"/>
          </a:xfrm>
          <a:prstGeom prst="rect">
            <a:avLst/>
          </a:prstGeom>
          <a:solidFill>
            <a:srgbClr val="D7AC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62" name="Google Shape;62;p29"/>
          <p:cNvSpPr txBox="1"/>
          <p:nvPr/>
        </p:nvSpPr>
        <p:spPr>
          <a:xfrm>
            <a:off x="0" y="1443037"/>
            <a:ext cx="12192000" cy="82550"/>
          </a:xfrm>
          <a:prstGeom prst="rect">
            <a:avLst/>
          </a:prstGeom>
          <a:solidFill>
            <a:srgbClr val="0B60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63" name="Google Shape;63;p29"/>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marR="0" lvl="0"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1pPr>
            <a:lvl2pPr marR="0" lvl="1"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2pPr>
            <a:lvl3pPr marR="0" lvl="2"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3pPr>
            <a:lvl4pPr marR="0" lvl="3"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4pPr>
            <a:lvl5pPr marR="0" lvl="4"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5pPr>
            <a:lvl6pPr marR="0" lvl="5"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6pPr>
            <a:lvl7pPr marR="0" lvl="6"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7pPr>
            <a:lvl8pPr marR="0" lvl="7"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8pPr>
            <a:lvl9pPr marR="0" lvl="8"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9pPr>
          </a:lstStyle>
          <a:p>
            <a:endParaRPr/>
          </a:p>
        </p:txBody>
      </p:sp>
      <p:sp>
        <p:nvSpPr>
          <p:cNvPr id="64" name="Google Shape;64;p29"/>
          <p:cNvSpPr txBox="1">
            <a:spLocks noGrp="1"/>
          </p:cNvSpPr>
          <p:nvPr>
            <p:ph type="body" idx="1"/>
          </p:nvPr>
        </p:nvSpPr>
        <p:spPr>
          <a:xfrm>
            <a:off x="1295400" y="1828800"/>
            <a:ext cx="9596437" cy="4338637"/>
          </a:xfrm>
          <a:prstGeom prst="rect">
            <a:avLst/>
          </a:prstGeom>
          <a:noFill/>
          <a:ln>
            <a:noFill/>
          </a:ln>
        </p:spPr>
        <p:txBody>
          <a:bodyPr spcFirstLastPara="1" wrap="square" lIns="90000" tIns="46800" rIns="90000" bIns="46800" anchor="t" anchorCtr="0">
            <a:noAutofit/>
          </a:bodyPr>
          <a:lstStyle>
            <a:lvl1pPr marL="457200" marR="0" lvl="0" indent="-228600" algn="l" rtl="0">
              <a:lnSpc>
                <a:spcPct val="90000"/>
              </a:lnSpc>
              <a:spcBef>
                <a:spcPts val="1800"/>
              </a:spcBef>
              <a:spcAft>
                <a:spcPts val="0"/>
              </a:spcAft>
              <a:buClr>
                <a:srgbClr val="000000"/>
              </a:buClr>
              <a:buSzPts val="1400"/>
              <a:buFont typeface="Arial"/>
              <a:buNone/>
              <a:defRPr sz="2400" b="0" i="0" u="none" strike="noStrike" cap="none">
                <a:solidFill>
                  <a:srgbClr val="0B2673"/>
                </a:solidFill>
                <a:latin typeface="Book Antiqua"/>
                <a:ea typeface="Book Antiqua"/>
                <a:cs typeface="Book Antiqua"/>
                <a:sym typeface="Book Antiqua"/>
              </a:defRPr>
            </a:lvl1pPr>
            <a:lvl2pPr marL="914400" marR="0" lvl="1" indent="-228600" algn="l" rtl="0">
              <a:lnSpc>
                <a:spcPct val="90000"/>
              </a:lnSpc>
              <a:spcBef>
                <a:spcPts val="1000"/>
              </a:spcBef>
              <a:spcAft>
                <a:spcPts val="0"/>
              </a:spcAft>
              <a:buClr>
                <a:srgbClr val="000000"/>
              </a:buClr>
              <a:buSzPts val="1400"/>
              <a:buFont typeface="Arial"/>
              <a:buNone/>
              <a:defRPr sz="2000" b="0" i="0" u="none" strike="noStrike" cap="none">
                <a:solidFill>
                  <a:srgbClr val="0B2673"/>
                </a:solidFill>
                <a:latin typeface="Book Antiqua"/>
                <a:ea typeface="Book Antiqua"/>
                <a:cs typeface="Book Antiqua"/>
                <a:sym typeface="Book Antiqua"/>
              </a:defRPr>
            </a:lvl2pPr>
            <a:lvl3pPr marL="1371600" marR="0" lvl="2" indent="-228600" algn="l" rtl="0">
              <a:lnSpc>
                <a:spcPct val="90000"/>
              </a:lnSpc>
              <a:spcBef>
                <a:spcPts val="800"/>
              </a:spcBef>
              <a:spcAft>
                <a:spcPts val="0"/>
              </a:spcAft>
              <a:buClr>
                <a:srgbClr val="000000"/>
              </a:buClr>
              <a:buSzPts val="1400"/>
              <a:buFont typeface="Arial"/>
              <a:buNone/>
              <a:defRPr sz="2400" b="0" i="0" u="none" strike="noStrike" cap="none">
                <a:solidFill>
                  <a:srgbClr val="0B2673"/>
                </a:solidFill>
                <a:latin typeface="Book Antiqua"/>
                <a:ea typeface="Book Antiqua"/>
                <a:cs typeface="Book Antiqua"/>
                <a:sym typeface="Book Antiqua"/>
              </a:defRPr>
            </a:lvl3pPr>
            <a:lvl4pPr marL="1828800" marR="0" lvl="3"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4pPr>
            <a:lvl5pPr marL="2286000" marR="0" lvl="4"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5pPr>
            <a:lvl6pPr marL="2743200" marR="0" lvl="5"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6pPr>
            <a:lvl7pPr marL="3200400" marR="0" lvl="6"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7pPr>
            <a:lvl8pPr marL="3657600" marR="0" lvl="7"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8pPr>
            <a:lvl9pPr marL="4114800" marR="0" lvl="8"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9pPr>
          </a:lstStyle>
          <a:p>
            <a:endParaRPr/>
          </a:p>
        </p:txBody>
      </p:sp>
      <p:sp>
        <p:nvSpPr>
          <p:cNvPr id="65" name="Google Shape;65;p29"/>
          <p:cNvSpPr txBox="1">
            <a:spLocks noGrp="1"/>
          </p:cNvSpPr>
          <p:nvPr>
            <p:ph type="dt" idx="10"/>
          </p:nvPr>
        </p:nvSpPr>
        <p:spPr>
          <a:xfrm>
            <a:off x="7791450" y="6375400"/>
            <a:ext cx="1476375" cy="269875"/>
          </a:xfrm>
          <a:prstGeom prst="rect">
            <a:avLst/>
          </a:prstGeom>
          <a:noFill/>
          <a:ln>
            <a:noFill/>
          </a:ln>
        </p:spPr>
        <p:txBody>
          <a:bodyPr spcFirstLastPara="1" wrap="square" lIns="90000" tIns="46800" rIns="90000" bIns="468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66" name="Google Shape;66;p29"/>
          <p:cNvSpPr txBox="1"/>
          <p:nvPr/>
        </p:nvSpPr>
        <p:spPr>
          <a:xfrm>
            <a:off x="1295400" y="6375400"/>
            <a:ext cx="6243637" cy="2746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67" name="Google Shape;67;p29"/>
          <p:cNvSpPr txBox="1">
            <a:spLocks noGrp="1"/>
          </p:cNvSpPr>
          <p:nvPr>
            <p:ph type="sldNum" idx="12"/>
          </p:nvPr>
        </p:nvSpPr>
        <p:spPr>
          <a:xfrm>
            <a:off x="9525000" y="6375400"/>
            <a:ext cx="1366837" cy="269875"/>
          </a:xfrm>
          <a:prstGeom prst="rect">
            <a:avLst/>
          </a:prstGeom>
          <a:noFill/>
          <a:ln>
            <a:noFill/>
          </a:ln>
        </p:spPr>
        <p:txBody>
          <a:bodyPr spcFirstLastPara="1" wrap="square" lIns="90000" tIns="46800" rIns="90000" bIns="46800" anchor="ctr" anchorCtr="0">
            <a:noAutofit/>
          </a:bodyPr>
          <a:lstStyle>
            <a:lvl1pPr marL="0" marR="0" lvl="0" indent="0" algn="r" rtl="0">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000"/>
              <a:buFont typeface="Times New Roman"/>
              <a:buNone/>
              <a:defRPr sz="10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ru-RU"/>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6"/>
        <p:cNvGrpSpPr/>
        <p:nvPr/>
      </p:nvGrpSpPr>
      <p:grpSpPr>
        <a:xfrm>
          <a:off x="0" y="0"/>
          <a:ext cx="0" cy="0"/>
          <a:chOff x="0" y="0"/>
          <a:chExt cx="0" cy="0"/>
        </a:xfrm>
      </p:grpSpPr>
      <p:sp>
        <p:nvSpPr>
          <p:cNvPr id="127" name="Google Shape;127;p32"/>
          <p:cNvSpPr txBox="1"/>
          <p:nvPr/>
        </p:nvSpPr>
        <p:spPr>
          <a:xfrm>
            <a:off x="0" y="0"/>
            <a:ext cx="12193587" cy="1371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8" name="Google Shape;128;p32"/>
          <p:cNvSpPr txBox="1"/>
          <p:nvPr/>
        </p:nvSpPr>
        <p:spPr>
          <a:xfrm>
            <a:off x="0" y="1371600"/>
            <a:ext cx="12193587" cy="825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9" name="Google Shape;129;p32"/>
          <p:cNvSpPr txBox="1"/>
          <p:nvPr/>
        </p:nvSpPr>
        <p:spPr>
          <a:xfrm>
            <a:off x="0" y="1443037"/>
            <a:ext cx="12193587" cy="825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0" name="Google Shape;130;p32"/>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1pPr>
            <a:lvl2pPr marR="0" lvl="1"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2pPr>
            <a:lvl3pPr marR="0" lvl="2"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3pPr>
            <a:lvl4pPr marR="0" lvl="3"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4pPr>
            <a:lvl5pPr marR="0" lvl="4"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5pPr>
            <a:lvl6pPr marR="0" lvl="5"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6pPr>
            <a:lvl7pPr marR="0" lvl="6"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7pPr>
            <a:lvl8pPr marR="0" lvl="7"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8pPr>
            <a:lvl9pPr marR="0" lvl="8"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9pPr>
          </a:lstStyle>
          <a:p>
            <a:endParaRPr/>
          </a:p>
        </p:txBody>
      </p:sp>
      <p:sp>
        <p:nvSpPr>
          <p:cNvPr id="131" name="Google Shape;131;p32"/>
          <p:cNvSpPr txBox="1">
            <a:spLocks noGrp="1"/>
          </p:cNvSpPr>
          <p:nvPr>
            <p:ph type="body" idx="1"/>
          </p:nvPr>
        </p:nvSpPr>
        <p:spPr>
          <a:xfrm>
            <a:off x="1295400" y="1828800"/>
            <a:ext cx="9602787" cy="434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800"/>
              </a:spcBef>
              <a:spcAft>
                <a:spcPts val="0"/>
              </a:spcAft>
              <a:buClr>
                <a:schemeClr val="dk1"/>
              </a:buClr>
              <a:buSzPts val="2400"/>
              <a:buFont typeface="Arial"/>
              <a:buChar char="•"/>
              <a:defRPr sz="2400" b="0" i="0" u="none" strike="noStrike" cap="none">
                <a:solidFill>
                  <a:schemeClr val="dk1"/>
                </a:solidFill>
                <a:latin typeface="Book Antiqua"/>
                <a:ea typeface="Book Antiqua"/>
                <a:cs typeface="Book Antiqua"/>
                <a:sym typeface="Book Antiqua"/>
              </a:defRPr>
            </a:lvl1pPr>
            <a:lvl2pPr marL="914400" marR="0" lvl="1"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Book Antiqua"/>
                <a:ea typeface="Book Antiqua"/>
                <a:cs typeface="Book Antiqua"/>
                <a:sym typeface="Book Antiqua"/>
              </a:defRPr>
            </a:lvl2pPr>
            <a:lvl3pPr marL="1371600" marR="0" lvl="2"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Book Antiqua"/>
                <a:ea typeface="Book Antiqua"/>
                <a:cs typeface="Book Antiqua"/>
                <a:sym typeface="Book Antiqua"/>
              </a:defRPr>
            </a:lvl3pPr>
            <a:lvl4pPr marL="1828800" marR="0" lvl="3"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4pPr>
            <a:lvl5pPr marL="2286000" marR="0" lvl="4"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32" name="Google Shape;132;p32"/>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B2673"/>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33" name="Google Shape;133;p32"/>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34" name="Google Shape;134;p32"/>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2"/>
        <p:cNvGrpSpPr/>
        <p:nvPr/>
      </p:nvGrpSpPr>
      <p:grpSpPr>
        <a:xfrm>
          <a:off x="0" y="0"/>
          <a:ext cx="0" cy="0"/>
          <a:chOff x="0" y="0"/>
          <a:chExt cx="0" cy="0"/>
        </a:xfrm>
      </p:grpSpPr>
      <p:sp>
        <p:nvSpPr>
          <p:cNvPr id="183" name="Google Shape;183;p34"/>
          <p:cNvSpPr txBox="1"/>
          <p:nvPr/>
        </p:nvSpPr>
        <p:spPr>
          <a:xfrm>
            <a:off x="0" y="0"/>
            <a:ext cx="12193587" cy="1371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84" name="Google Shape;184;p34"/>
          <p:cNvSpPr txBox="1"/>
          <p:nvPr/>
        </p:nvSpPr>
        <p:spPr>
          <a:xfrm>
            <a:off x="0" y="1371600"/>
            <a:ext cx="12193587" cy="825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85" name="Google Shape;185;p34"/>
          <p:cNvSpPr txBox="1"/>
          <p:nvPr/>
        </p:nvSpPr>
        <p:spPr>
          <a:xfrm>
            <a:off x="0" y="1443037"/>
            <a:ext cx="12193587" cy="825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86" name="Google Shape;186;p34"/>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1pPr>
            <a:lvl2pPr marR="0" lvl="1"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2pPr>
            <a:lvl3pPr marR="0" lvl="2"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3pPr>
            <a:lvl4pPr marR="0" lvl="3"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4pPr>
            <a:lvl5pPr marR="0" lvl="4"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5pPr>
            <a:lvl6pPr marR="0" lvl="5"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6pPr>
            <a:lvl7pPr marR="0" lvl="6"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7pPr>
            <a:lvl8pPr marR="0" lvl="7"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8pPr>
            <a:lvl9pPr marR="0" lvl="8"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9pPr>
          </a:lstStyle>
          <a:p>
            <a:endParaRPr/>
          </a:p>
        </p:txBody>
      </p:sp>
      <p:sp>
        <p:nvSpPr>
          <p:cNvPr id="187" name="Google Shape;187;p34"/>
          <p:cNvSpPr txBox="1">
            <a:spLocks noGrp="1"/>
          </p:cNvSpPr>
          <p:nvPr>
            <p:ph type="body" idx="1"/>
          </p:nvPr>
        </p:nvSpPr>
        <p:spPr>
          <a:xfrm>
            <a:off x="1295400" y="1828800"/>
            <a:ext cx="9602787" cy="434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800"/>
              </a:spcBef>
              <a:spcAft>
                <a:spcPts val="0"/>
              </a:spcAft>
              <a:buClr>
                <a:schemeClr val="dk1"/>
              </a:buClr>
              <a:buSzPts val="2400"/>
              <a:buFont typeface="Arial"/>
              <a:buChar char="•"/>
              <a:defRPr sz="2400" b="0" i="0" u="none" strike="noStrike" cap="none">
                <a:solidFill>
                  <a:schemeClr val="dk1"/>
                </a:solidFill>
                <a:latin typeface="Book Antiqua"/>
                <a:ea typeface="Book Antiqua"/>
                <a:cs typeface="Book Antiqua"/>
                <a:sym typeface="Book Antiqua"/>
              </a:defRPr>
            </a:lvl1pPr>
            <a:lvl2pPr marL="914400" marR="0" lvl="1"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Book Antiqua"/>
                <a:ea typeface="Book Antiqua"/>
                <a:cs typeface="Book Antiqua"/>
                <a:sym typeface="Book Antiqua"/>
              </a:defRPr>
            </a:lvl2pPr>
            <a:lvl3pPr marL="1371600" marR="0" lvl="2"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Book Antiqua"/>
                <a:ea typeface="Book Antiqua"/>
                <a:cs typeface="Book Antiqua"/>
                <a:sym typeface="Book Antiqua"/>
              </a:defRPr>
            </a:lvl3pPr>
            <a:lvl4pPr marL="1828800" marR="0" lvl="3"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4pPr>
            <a:lvl5pPr marL="2286000" marR="0" lvl="4"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88" name="Google Shape;188;p34"/>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B2673"/>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89" name="Google Shape;189;p34"/>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90" name="Google Shape;190;p34"/>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8"/>
        <p:cNvGrpSpPr/>
        <p:nvPr/>
      </p:nvGrpSpPr>
      <p:grpSpPr>
        <a:xfrm>
          <a:off x="0" y="0"/>
          <a:ext cx="0" cy="0"/>
          <a:chOff x="0" y="0"/>
          <a:chExt cx="0" cy="0"/>
        </a:xfrm>
      </p:grpSpPr>
      <p:sp>
        <p:nvSpPr>
          <p:cNvPr id="239" name="Google Shape;239;p37"/>
          <p:cNvSpPr txBox="1"/>
          <p:nvPr/>
        </p:nvSpPr>
        <p:spPr>
          <a:xfrm>
            <a:off x="0" y="0"/>
            <a:ext cx="12193587" cy="1371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240" name="Google Shape;240;p37"/>
          <p:cNvSpPr txBox="1"/>
          <p:nvPr/>
        </p:nvSpPr>
        <p:spPr>
          <a:xfrm>
            <a:off x="0" y="1371600"/>
            <a:ext cx="12193587" cy="825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241" name="Google Shape;241;p37"/>
          <p:cNvSpPr txBox="1"/>
          <p:nvPr/>
        </p:nvSpPr>
        <p:spPr>
          <a:xfrm>
            <a:off x="0" y="1443037"/>
            <a:ext cx="12193587" cy="825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242" name="Google Shape;242;p37"/>
          <p:cNvSpPr txBox="1">
            <a:spLocks noGrp="1"/>
          </p:cNvSpPr>
          <p:nvPr>
            <p:ph type="title"/>
          </p:nvPr>
        </p:nvSpPr>
        <p:spPr>
          <a:xfrm>
            <a:off x="1295400" y="255587"/>
            <a:ext cx="9602787" cy="10366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1pPr>
            <a:lvl2pPr marR="0" lvl="1"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2pPr>
            <a:lvl3pPr marR="0" lvl="2"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3pPr>
            <a:lvl4pPr marR="0" lvl="3"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4pPr>
            <a:lvl5pPr marR="0" lvl="4"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5pPr>
            <a:lvl6pPr marR="0" lvl="5"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6pPr>
            <a:lvl7pPr marR="0" lvl="6"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7pPr>
            <a:lvl8pPr marR="0" lvl="7"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8pPr>
            <a:lvl9pPr marR="0" lvl="8" algn="l" rtl="0">
              <a:lnSpc>
                <a:spcPct val="90000"/>
              </a:lnSpc>
              <a:spcBef>
                <a:spcPts val="0"/>
              </a:spcBef>
              <a:spcAft>
                <a:spcPts val="0"/>
              </a:spcAft>
              <a:buClr>
                <a:srgbClr val="000000"/>
              </a:buClr>
              <a:buSzPts val="1400"/>
              <a:buFont typeface="Arial"/>
              <a:buNone/>
              <a:defRPr sz="3200" b="0" i="0" u="none" strike="noStrike" cap="none">
                <a:solidFill>
                  <a:schemeClr val="lt1"/>
                </a:solidFill>
                <a:latin typeface="Book Antiqua"/>
                <a:ea typeface="Book Antiqua"/>
                <a:cs typeface="Book Antiqua"/>
                <a:sym typeface="Book Antiqua"/>
              </a:defRPr>
            </a:lvl9pPr>
          </a:lstStyle>
          <a:p>
            <a:endParaRPr/>
          </a:p>
        </p:txBody>
      </p:sp>
      <p:sp>
        <p:nvSpPr>
          <p:cNvPr id="243" name="Google Shape;243;p37"/>
          <p:cNvSpPr txBox="1">
            <a:spLocks noGrp="1"/>
          </p:cNvSpPr>
          <p:nvPr>
            <p:ph type="body" idx="1"/>
          </p:nvPr>
        </p:nvSpPr>
        <p:spPr>
          <a:xfrm>
            <a:off x="1295400" y="1828800"/>
            <a:ext cx="9602787" cy="434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800"/>
              </a:spcBef>
              <a:spcAft>
                <a:spcPts val="0"/>
              </a:spcAft>
              <a:buClr>
                <a:schemeClr val="dk1"/>
              </a:buClr>
              <a:buSzPts val="2400"/>
              <a:buFont typeface="Arial"/>
              <a:buChar char="•"/>
              <a:defRPr sz="2400" b="0" i="0" u="none" strike="noStrike" cap="none">
                <a:solidFill>
                  <a:schemeClr val="dk1"/>
                </a:solidFill>
                <a:latin typeface="Book Antiqua"/>
                <a:ea typeface="Book Antiqua"/>
                <a:cs typeface="Book Antiqua"/>
                <a:sym typeface="Book Antiqua"/>
              </a:defRPr>
            </a:lvl1pPr>
            <a:lvl2pPr marL="914400" marR="0" lvl="1"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Book Antiqua"/>
                <a:ea typeface="Book Antiqua"/>
                <a:cs typeface="Book Antiqua"/>
                <a:sym typeface="Book Antiqua"/>
              </a:defRPr>
            </a:lvl2pPr>
            <a:lvl3pPr marL="1371600" marR="0" lvl="2"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Book Antiqua"/>
                <a:ea typeface="Book Antiqua"/>
                <a:cs typeface="Book Antiqua"/>
                <a:sym typeface="Book Antiqua"/>
              </a:defRPr>
            </a:lvl3pPr>
            <a:lvl4pPr marL="1828800" marR="0" lvl="3"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4pPr>
            <a:lvl5pPr marL="2286000" marR="0" lvl="4"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244" name="Google Shape;244;p37"/>
          <p:cNvSpPr txBox="1">
            <a:spLocks noGrp="1"/>
          </p:cNvSpPr>
          <p:nvPr>
            <p:ph type="dt" idx="10"/>
          </p:nvPr>
        </p:nvSpPr>
        <p:spPr>
          <a:xfrm>
            <a:off x="7793037" y="6375400"/>
            <a:ext cx="1481137" cy="274637"/>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B2673"/>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245" name="Google Shape;245;p37"/>
          <p:cNvSpPr txBox="1">
            <a:spLocks noGrp="1"/>
          </p:cNvSpPr>
          <p:nvPr>
            <p:ph type="ftr" idx="11"/>
          </p:nvPr>
        </p:nvSpPr>
        <p:spPr>
          <a:xfrm>
            <a:off x="1295400" y="6375400"/>
            <a:ext cx="6245225"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246" name="Google Shape;246;p37"/>
          <p:cNvSpPr txBox="1">
            <a:spLocks noGrp="1"/>
          </p:cNvSpPr>
          <p:nvPr>
            <p:ph type="sldNum" idx="12"/>
          </p:nvPr>
        </p:nvSpPr>
        <p:spPr>
          <a:xfrm>
            <a:off x="9526587" y="6375400"/>
            <a:ext cx="13716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B2673"/>
              </a:buClr>
              <a:buSzPts val="1000"/>
              <a:buFont typeface="Book Antiqua"/>
              <a:buNone/>
              <a:defRPr sz="1000" b="0" i="0" u="none" strike="noStrike" cap="none">
                <a:solidFill>
                  <a:srgbClr val="0B2673"/>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ru-RU"/>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94"/>
        <p:cNvGrpSpPr/>
        <p:nvPr/>
      </p:nvGrpSpPr>
      <p:grpSpPr>
        <a:xfrm>
          <a:off x="0" y="0"/>
          <a:ext cx="0" cy="0"/>
          <a:chOff x="0" y="0"/>
          <a:chExt cx="0" cy="0"/>
        </a:xfrm>
      </p:grpSpPr>
      <p:sp>
        <p:nvSpPr>
          <p:cNvPr id="295" name="Google Shape;295;p40"/>
          <p:cNvSpPr/>
          <p:nvPr/>
        </p:nvSpPr>
        <p:spPr>
          <a:xfrm>
            <a:off x="8429625" y="0"/>
            <a:ext cx="3762375" cy="6858000"/>
          </a:xfrm>
          <a:custGeom>
            <a:avLst/>
            <a:gdLst/>
            <a:ahLst/>
            <a:cxnLst/>
            <a:rect l="l" t="t" r="r" b="b"/>
            <a:pathLst>
              <a:path w="3762978" h="6858000" extrusionOk="0">
                <a:moveTo>
                  <a:pt x="0" y="0"/>
                </a:moveTo>
                <a:lnTo>
                  <a:pt x="3762978" y="0"/>
                </a:lnTo>
                <a:lnTo>
                  <a:pt x="3762978" y="6858000"/>
                </a:lnTo>
                <a:lnTo>
                  <a:pt x="338667" y="6858000"/>
                </a:lnTo>
                <a:lnTo>
                  <a:pt x="1189567" y="4337050"/>
                </a:lnTo>
                <a:lnTo>
                  <a:pt x="0" y="0"/>
                </a:lnTo>
                <a:close/>
              </a:path>
            </a:pathLst>
          </a:custGeom>
          <a:solidFill>
            <a:srgbClr val="0B267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296" name="Google Shape;296;p40"/>
          <p:cNvSpPr/>
          <p:nvPr/>
        </p:nvSpPr>
        <p:spPr>
          <a:xfrm>
            <a:off x="8145462" y="0"/>
            <a:ext cx="167163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lnTo>
                  <a:pt x="0" y="0"/>
                </a:lnTo>
                <a:close/>
              </a:path>
            </a:pathLst>
          </a:custGeom>
          <a:solidFill>
            <a:srgbClr val="D7AC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grpSp>
        <p:nvGrpSpPr>
          <p:cNvPr id="297" name="Google Shape;297;p40"/>
          <p:cNvGrpSpPr/>
          <p:nvPr/>
        </p:nvGrpSpPr>
        <p:grpSpPr>
          <a:xfrm>
            <a:off x="7948612" y="0"/>
            <a:ext cx="1525587" cy="6853237"/>
            <a:chOff x="5007" y="0"/>
            <a:chExt cx="961" cy="4317"/>
          </a:xfrm>
        </p:grpSpPr>
        <p:pic>
          <p:nvPicPr>
            <p:cNvPr id="298" name="Google Shape;298;p40"/>
            <p:cNvPicPr preferRelativeResize="0"/>
            <p:nvPr/>
          </p:nvPicPr>
          <p:blipFill rotWithShape="1">
            <a:blip r:embed="rId13">
              <a:alphaModFix/>
            </a:blip>
            <a:srcRect/>
            <a:stretch/>
          </p:blipFill>
          <p:spPr>
            <a:xfrm>
              <a:off x="5007" y="0"/>
              <a:ext cx="961" cy="4317"/>
            </a:xfrm>
            <a:prstGeom prst="rect">
              <a:avLst/>
            </a:prstGeom>
            <a:noFill/>
            <a:ln>
              <a:noFill/>
            </a:ln>
          </p:spPr>
        </p:pic>
        <p:sp>
          <p:nvSpPr>
            <p:cNvPr id="299" name="Google Shape;299;p40"/>
            <p:cNvSpPr txBox="1"/>
            <p:nvPr/>
          </p:nvSpPr>
          <p:spPr>
            <a:xfrm>
              <a:off x="5008" y="0"/>
              <a:ext cx="960" cy="431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grpSp>
      <p:sp>
        <p:nvSpPr>
          <p:cNvPr id="300" name="Google Shape;300;p40"/>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marR="0" lvl="0"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1pPr>
            <a:lvl2pPr marR="0" lvl="1"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2pPr>
            <a:lvl3pPr marR="0" lvl="2"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3pPr>
            <a:lvl4pPr marR="0" lvl="3"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4pPr>
            <a:lvl5pPr marR="0" lvl="4"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5pPr>
            <a:lvl6pPr marR="0" lvl="5"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6pPr>
            <a:lvl7pPr marR="0" lvl="6"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7pPr>
            <a:lvl8pPr marR="0" lvl="7"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8pPr>
            <a:lvl9pPr marR="0" lvl="8"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9pPr>
          </a:lstStyle>
          <a:p>
            <a:endParaRPr/>
          </a:p>
        </p:txBody>
      </p:sp>
      <p:sp>
        <p:nvSpPr>
          <p:cNvPr id="301" name="Google Shape;301;p40"/>
          <p:cNvSpPr txBox="1">
            <a:spLocks noGrp="1"/>
          </p:cNvSpPr>
          <p:nvPr>
            <p:ph type="body" idx="1"/>
          </p:nvPr>
        </p:nvSpPr>
        <p:spPr>
          <a:xfrm>
            <a:off x="1295400" y="1828800"/>
            <a:ext cx="9596437" cy="4338637"/>
          </a:xfrm>
          <a:prstGeom prst="rect">
            <a:avLst/>
          </a:prstGeom>
          <a:noFill/>
          <a:ln>
            <a:noFill/>
          </a:ln>
        </p:spPr>
        <p:txBody>
          <a:bodyPr spcFirstLastPara="1" wrap="square" lIns="90000" tIns="46800" rIns="90000" bIns="46800" anchor="t" anchorCtr="0">
            <a:noAutofit/>
          </a:bodyPr>
          <a:lstStyle>
            <a:lvl1pPr marL="457200" marR="0" lvl="0" indent="-228600" algn="l" rtl="0">
              <a:lnSpc>
                <a:spcPct val="90000"/>
              </a:lnSpc>
              <a:spcBef>
                <a:spcPts val="1800"/>
              </a:spcBef>
              <a:spcAft>
                <a:spcPts val="0"/>
              </a:spcAft>
              <a:buClr>
                <a:srgbClr val="000000"/>
              </a:buClr>
              <a:buSzPts val="1400"/>
              <a:buFont typeface="Arial"/>
              <a:buNone/>
              <a:defRPr sz="2400" b="0" i="0" u="none" strike="noStrike" cap="none">
                <a:solidFill>
                  <a:srgbClr val="0B2673"/>
                </a:solidFill>
                <a:latin typeface="Book Antiqua"/>
                <a:ea typeface="Book Antiqua"/>
                <a:cs typeface="Book Antiqua"/>
                <a:sym typeface="Book Antiqua"/>
              </a:defRPr>
            </a:lvl1pPr>
            <a:lvl2pPr marL="914400" marR="0" lvl="1" indent="-228600" algn="l" rtl="0">
              <a:lnSpc>
                <a:spcPct val="90000"/>
              </a:lnSpc>
              <a:spcBef>
                <a:spcPts val="1000"/>
              </a:spcBef>
              <a:spcAft>
                <a:spcPts val="0"/>
              </a:spcAft>
              <a:buClr>
                <a:srgbClr val="000000"/>
              </a:buClr>
              <a:buSzPts val="1400"/>
              <a:buFont typeface="Arial"/>
              <a:buNone/>
              <a:defRPr sz="2000" b="0" i="0" u="none" strike="noStrike" cap="none">
                <a:solidFill>
                  <a:srgbClr val="0B2673"/>
                </a:solidFill>
                <a:latin typeface="Book Antiqua"/>
                <a:ea typeface="Book Antiqua"/>
                <a:cs typeface="Book Antiqua"/>
                <a:sym typeface="Book Antiqua"/>
              </a:defRPr>
            </a:lvl2pPr>
            <a:lvl3pPr marL="1371600" marR="0" lvl="2" indent="-228600" algn="l" rtl="0">
              <a:lnSpc>
                <a:spcPct val="90000"/>
              </a:lnSpc>
              <a:spcBef>
                <a:spcPts val="800"/>
              </a:spcBef>
              <a:spcAft>
                <a:spcPts val="0"/>
              </a:spcAft>
              <a:buClr>
                <a:srgbClr val="000000"/>
              </a:buClr>
              <a:buSzPts val="1400"/>
              <a:buFont typeface="Arial"/>
              <a:buNone/>
              <a:defRPr sz="2400" b="0" i="0" u="none" strike="noStrike" cap="none">
                <a:solidFill>
                  <a:srgbClr val="0B2673"/>
                </a:solidFill>
                <a:latin typeface="Book Antiqua"/>
                <a:ea typeface="Book Antiqua"/>
                <a:cs typeface="Book Antiqua"/>
                <a:sym typeface="Book Antiqua"/>
              </a:defRPr>
            </a:lvl3pPr>
            <a:lvl4pPr marL="1828800" marR="0" lvl="3"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4pPr>
            <a:lvl5pPr marL="2286000" marR="0" lvl="4"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5pPr>
            <a:lvl6pPr marL="2743200" marR="0" lvl="5"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6pPr>
            <a:lvl7pPr marL="3200400" marR="0" lvl="6"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7pPr>
            <a:lvl8pPr marL="3657600" marR="0" lvl="7"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8pPr>
            <a:lvl9pPr marL="4114800" marR="0" lvl="8"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9pPr>
          </a:lstStyle>
          <a:p>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38"/>
        <p:cNvGrpSpPr/>
        <p:nvPr/>
      </p:nvGrpSpPr>
      <p:grpSpPr>
        <a:xfrm>
          <a:off x="0" y="0"/>
          <a:ext cx="0" cy="0"/>
          <a:chOff x="0" y="0"/>
          <a:chExt cx="0" cy="0"/>
        </a:xfrm>
      </p:grpSpPr>
      <p:sp>
        <p:nvSpPr>
          <p:cNvPr id="339" name="Google Shape;339;p87"/>
          <p:cNvSpPr/>
          <p:nvPr/>
        </p:nvSpPr>
        <p:spPr>
          <a:xfrm>
            <a:off x="9621837" y="0"/>
            <a:ext cx="2570162" cy="6858000"/>
          </a:xfrm>
          <a:custGeom>
            <a:avLst/>
            <a:gdLst/>
            <a:ahLst/>
            <a:cxnLst/>
            <a:rect l="l" t="t" r="r" b="b"/>
            <a:pathLst>
              <a:path w="1927224" h="6858000" extrusionOk="0">
                <a:moveTo>
                  <a:pt x="0" y="0"/>
                </a:moveTo>
                <a:lnTo>
                  <a:pt x="1927224" y="0"/>
                </a:lnTo>
                <a:lnTo>
                  <a:pt x="1927224" y="6858000"/>
                </a:lnTo>
                <a:lnTo>
                  <a:pt x="254000" y="6858000"/>
                </a:lnTo>
                <a:lnTo>
                  <a:pt x="892175" y="4337050"/>
                </a:lnTo>
                <a:lnTo>
                  <a:pt x="0" y="0"/>
                </a:lnTo>
                <a:close/>
              </a:path>
            </a:pathLst>
          </a:custGeom>
          <a:solidFill>
            <a:srgbClr val="0B267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340" name="Google Shape;340;p87"/>
          <p:cNvSpPr/>
          <p:nvPr/>
        </p:nvSpPr>
        <p:spPr>
          <a:xfrm>
            <a:off x="9237662" y="0"/>
            <a:ext cx="167163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lnTo>
                  <a:pt x="0" y="0"/>
                </a:lnTo>
                <a:close/>
              </a:path>
            </a:pathLst>
          </a:custGeom>
          <a:solidFill>
            <a:srgbClr val="D7AC0F"/>
          </a:solidFill>
          <a:ln>
            <a:noFill/>
          </a:ln>
          <a:effectLst>
            <a:outerShdw blurRad="63500" dist="50760">
              <a:srgbClr val="000000">
                <a:alpha val="2392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341" name="Google Shape;341;p87"/>
          <p:cNvSpPr/>
          <p:nvPr/>
        </p:nvSpPr>
        <p:spPr>
          <a:xfrm>
            <a:off x="9174162" y="0"/>
            <a:ext cx="1460500"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lnTo>
                  <a:pt x="0" y="0"/>
                </a:lnTo>
                <a:close/>
              </a:path>
            </a:pathLst>
          </a:custGeom>
          <a:solidFill>
            <a:srgbClr val="0B6095"/>
          </a:solidFill>
          <a:ln>
            <a:noFill/>
          </a:ln>
          <a:effectLst>
            <a:outerShdw blurRad="63500" dist="50760">
              <a:srgbClr val="000000">
                <a:alpha val="2392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grpSp>
        <p:nvGrpSpPr>
          <p:cNvPr id="342" name="Google Shape;342;p87"/>
          <p:cNvGrpSpPr/>
          <p:nvPr/>
        </p:nvGrpSpPr>
        <p:grpSpPr>
          <a:xfrm>
            <a:off x="9174162" y="0"/>
            <a:ext cx="1452562" cy="6853237"/>
            <a:chOff x="5779" y="0"/>
            <a:chExt cx="915" cy="4317"/>
          </a:xfrm>
        </p:grpSpPr>
        <p:pic>
          <p:nvPicPr>
            <p:cNvPr id="343" name="Google Shape;343;p87"/>
            <p:cNvPicPr preferRelativeResize="0"/>
            <p:nvPr/>
          </p:nvPicPr>
          <p:blipFill rotWithShape="1">
            <a:blip r:embed="rId13">
              <a:alphaModFix/>
            </a:blip>
            <a:srcRect/>
            <a:stretch/>
          </p:blipFill>
          <p:spPr>
            <a:xfrm>
              <a:off x="5779" y="0"/>
              <a:ext cx="913" cy="4317"/>
            </a:xfrm>
            <a:prstGeom prst="rect">
              <a:avLst/>
            </a:prstGeom>
            <a:noFill/>
            <a:ln>
              <a:noFill/>
            </a:ln>
          </p:spPr>
        </p:pic>
        <p:sp>
          <p:nvSpPr>
            <p:cNvPr id="344" name="Google Shape;344;p87"/>
            <p:cNvSpPr txBox="1"/>
            <p:nvPr/>
          </p:nvSpPr>
          <p:spPr>
            <a:xfrm>
              <a:off x="5779" y="0"/>
              <a:ext cx="915" cy="431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grpSp>
      <p:sp>
        <p:nvSpPr>
          <p:cNvPr id="345" name="Google Shape;345;p87"/>
          <p:cNvSpPr txBox="1">
            <a:spLocks noGrp="1"/>
          </p:cNvSpPr>
          <p:nvPr>
            <p:ph type="title"/>
          </p:nvPr>
        </p:nvSpPr>
        <p:spPr>
          <a:xfrm>
            <a:off x="1295400" y="255587"/>
            <a:ext cx="9596437" cy="1031875"/>
          </a:xfrm>
          <a:prstGeom prst="rect">
            <a:avLst/>
          </a:prstGeom>
          <a:noFill/>
          <a:ln>
            <a:noFill/>
          </a:ln>
        </p:spPr>
        <p:txBody>
          <a:bodyPr spcFirstLastPara="1" wrap="square" lIns="90000" tIns="46800" rIns="90000" bIns="46800" anchor="b" anchorCtr="0">
            <a:noAutofit/>
          </a:bodyPr>
          <a:lstStyle>
            <a:lvl1pPr marR="0" lvl="0"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1pPr>
            <a:lvl2pPr marR="0" lvl="1"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2pPr>
            <a:lvl3pPr marR="0" lvl="2"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3pPr>
            <a:lvl4pPr marR="0" lvl="3"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4pPr>
            <a:lvl5pPr marR="0" lvl="4"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5pPr>
            <a:lvl6pPr marR="0" lvl="5"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6pPr>
            <a:lvl7pPr marR="0" lvl="6"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7pPr>
            <a:lvl8pPr marR="0" lvl="7"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8pPr>
            <a:lvl9pPr marR="0" lvl="8" algn="l" rtl="0">
              <a:lnSpc>
                <a:spcPct val="90000"/>
              </a:lnSpc>
              <a:spcBef>
                <a:spcPts val="0"/>
              </a:spcBef>
              <a:spcAft>
                <a:spcPts val="0"/>
              </a:spcAft>
              <a:buClr>
                <a:srgbClr val="000000"/>
              </a:buClr>
              <a:buSzPts val="1400"/>
              <a:buFont typeface="Arial"/>
              <a:buNone/>
              <a:defRPr sz="3200" b="0" i="0" u="none" strike="noStrike" cap="none">
                <a:solidFill>
                  <a:srgbClr val="FFFFFF"/>
                </a:solidFill>
                <a:latin typeface="Book Antiqua"/>
                <a:ea typeface="Book Antiqua"/>
                <a:cs typeface="Book Antiqua"/>
                <a:sym typeface="Book Antiqua"/>
              </a:defRPr>
            </a:lvl9pPr>
          </a:lstStyle>
          <a:p>
            <a:endParaRPr/>
          </a:p>
        </p:txBody>
      </p:sp>
      <p:sp>
        <p:nvSpPr>
          <p:cNvPr id="346" name="Google Shape;346;p87"/>
          <p:cNvSpPr txBox="1">
            <a:spLocks noGrp="1"/>
          </p:cNvSpPr>
          <p:nvPr>
            <p:ph type="body" idx="1"/>
          </p:nvPr>
        </p:nvSpPr>
        <p:spPr>
          <a:xfrm>
            <a:off x="1295400" y="1828800"/>
            <a:ext cx="9596437" cy="4338637"/>
          </a:xfrm>
          <a:prstGeom prst="rect">
            <a:avLst/>
          </a:prstGeom>
          <a:noFill/>
          <a:ln>
            <a:noFill/>
          </a:ln>
        </p:spPr>
        <p:txBody>
          <a:bodyPr spcFirstLastPara="1" wrap="square" lIns="90000" tIns="46800" rIns="90000" bIns="46800" anchor="t" anchorCtr="0">
            <a:noAutofit/>
          </a:bodyPr>
          <a:lstStyle>
            <a:lvl1pPr marL="457200" marR="0" lvl="0" indent="-228600" algn="l" rtl="0">
              <a:lnSpc>
                <a:spcPct val="90000"/>
              </a:lnSpc>
              <a:spcBef>
                <a:spcPts val="1800"/>
              </a:spcBef>
              <a:spcAft>
                <a:spcPts val="0"/>
              </a:spcAft>
              <a:buClr>
                <a:srgbClr val="000000"/>
              </a:buClr>
              <a:buSzPts val="1400"/>
              <a:buFont typeface="Arial"/>
              <a:buNone/>
              <a:defRPr sz="2400" b="0" i="0" u="none" strike="noStrike" cap="none">
                <a:solidFill>
                  <a:srgbClr val="0B2673"/>
                </a:solidFill>
                <a:latin typeface="Book Antiqua"/>
                <a:ea typeface="Book Antiqua"/>
                <a:cs typeface="Book Antiqua"/>
                <a:sym typeface="Book Antiqua"/>
              </a:defRPr>
            </a:lvl1pPr>
            <a:lvl2pPr marL="914400" marR="0" lvl="1" indent="-228600" algn="l" rtl="0">
              <a:lnSpc>
                <a:spcPct val="90000"/>
              </a:lnSpc>
              <a:spcBef>
                <a:spcPts val="1000"/>
              </a:spcBef>
              <a:spcAft>
                <a:spcPts val="0"/>
              </a:spcAft>
              <a:buClr>
                <a:srgbClr val="000000"/>
              </a:buClr>
              <a:buSzPts val="1400"/>
              <a:buFont typeface="Arial"/>
              <a:buNone/>
              <a:defRPr sz="2000" b="0" i="0" u="none" strike="noStrike" cap="none">
                <a:solidFill>
                  <a:srgbClr val="0B2673"/>
                </a:solidFill>
                <a:latin typeface="Book Antiqua"/>
                <a:ea typeface="Book Antiqua"/>
                <a:cs typeface="Book Antiqua"/>
                <a:sym typeface="Book Antiqua"/>
              </a:defRPr>
            </a:lvl2pPr>
            <a:lvl3pPr marL="1371600" marR="0" lvl="2" indent="-228600" algn="l" rtl="0">
              <a:lnSpc>
                <a:spcPct val="90000"/>
              </a:lnSpc>
              <a:spcBef>
                <a:spcPts val="800"/>
              </a:spcBef>
              <a:spcAft>
                <a:spcPts val="0"/>
              </a:spcAft>
              <a:buClr>
                <a:srgbClr val="000000"/>
              </a:buClr>
              <a:buSzPts val="1400"/>
              <a:buFont typeface="Arial"/>
              <a:buNone/>
              <a:defRPr sz="2400" b="0" i="0" u="none" strike="noStrike" cap="none">
                <a:solidFill>
                  <a:srgbClr val="0B2673"/>
                </a:solidFill>
                <a:latin typeface="Book Antiqua"/>
                <a:ea typeface="Book Antiqua"/>
                <a:cs typeface="Book Antiqua"/>
                <a:sym typeface="Book Antiqua"/>
              </a:defRPr>
            </a:lvl3pPr>
            <a:lvl4pPr marL="1828800" marR="0" lvl="3"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4pPr>
            <a:lvl5pPr marL="2286000" marR="0" lvl="4"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5pPr>
            <a:lvl6pPr marL="2743200" marR="0" lvl="5"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6pPr>
            <a:lvl7pPr marL="3200400" marR="0" lvl="6"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7pPr>
            <a:lvl8pPr marL="3657600" marR="0" lvl="7"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8pPr>
            <a:lvl9pPr marL="4114800" marR="0" lvl="8" indent="-228600" algn="l" rtl="0">
              <a:lnSpc>
                <a:spcPct val="90000"/>
              </a:lnSpc>
              <a:spcBef>
                <a:spcPts val="800"/>
              </a:spcBef>
              <a:spcAft>
                <a:spcPts val="0"/>
              </a:spcAft>
              <a:buClr>
                <a:srgbClr val="000000"/>
              </a:buClr>
              <a:buSzPts val="1400"/>
              <a:buFont typeface="Arial"/>
              <a:buNone/>
              <a:defRPr sz="1600" b="0" i="0" u="none" strike="noStrike" cap="none">
                <a:solidFill>
                  <a:srgbClr val="0B2673"/>
                </a:solidFill>
                <a:latin typeface="Book Antiqua"/>
                <a:ea typeface="Book Antiqua"/>
                <a:cs typeface="Book Antiqua"/>
                <a:sym typeface="Book Antiqua"/>
              </a:defRPr>
            </a:lvl9pPr>
          </a:lstStyle>
          <a:p>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29.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image" Target="../media/image31.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image" Target="../media/image41.jp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7.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7.xml"/><Relationship Id="rId5" Type="http://schemas.openxmlformats.org/officeDocument/2006/relationships/image" Target="../media/image55.jp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44.xml"/><Relationship Id="rId6" Type="http://schemas.openxmlformats.org/officeDocument/2006/relationships/image" Target="../media/image66.png"/><Relationship Id="rId5" Type="http://schemas.openxmlformats.org/officeDocument/2006/relationships/image" Target="../media/image5.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87"/>
        <p:cNvGrpSpPr/>
        <p:nvPr/>
      </p:nvGrpSpPr>
      <p:grpSpPr>
        <a:xfrm>
          <a:off x="0" y="0"/>
          <a:ext cx="0" cy="0"/>
          <a:chOff x="0" y="0"/>
          <a:chExt cx="0" cy="0"/>
        </a:xfrm>
      </p:grpSpPr>
      <p:sp>
        <p:nvSpPr>
          <p:cNvPr id="388" name="Google Shape;388;p1"/>
          <p:cNvSpPr txBox="1"/>
          <p:nvPr/>
        </p:nvSpPr>
        <p:spPr>
          <a:xfrm>
            <a:off x="96837" y="3784600"/>
            <a:ext cx="6756400" cy="7127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389" name="Google Shape;389;p1"/>
          <p:cNvSpPr txBox="1"/>
          <p:nvPr/>
        </p:nvSpPr>
        <p:spPr>
          <a:xfrm>
            <a:off x="242887" y="3725862"/>
            <a:ext cx="6845300" cy="1202510"/>
          </a:xfrm>
          <a:prstGeom prst="rect">
            <a:avLst/>
          </a:prstGeom>
          <a:noFill/>
          <a:ln>
            <a:noFill/>
          </a:ln>
        </p:spPr>
        <p:txBody>
          <a:bodyPr spcFirstLastPara="1" wrap="square" lIns="90000" tIns="46800" rIns="90000" bIns="46800" anchor="t" anchorCtr="0">
            <a:spAutoFit/>
          </a:bodyPr>
          <a:lstStyle/>
          <a:p>
            <a:pPr marL="0" marR="0" lvl="0" indent="0" algn="ctr" rtl="0">
              <a:lnSpc>
                <a:spcPct val="100000"/>
              </a:lnSpc>
              <a:spcBef>
                <a:spcPts val="0"/>
              </a:spcBef>
              <a:spcAft>
                <a:spcPts val="0"/>
              </a:spcAft>
              <a:buClr>
                <a:srgbClr val="06304A"/>
              </a:buClr>
              <a:buSzPts val="2400"/>
              <a:buFont typeface="Arial"/>
              <a:buNone/>
            </a:pPr>
            <a:r>
              <a:rPr lang="ru-RU" sz="2400" b="1" i="0" u="none" strike="noStrike" cap="none">
                <a:solidFill>
                  <a:srgbClr val="0B5C8F"/>
                </a:solidFill>
                <a:latin typeface="Georgia"/>
                <a:ea typeface="Georgia"/>
                <a:cs typeface="Georgia"/>
                <a:sym typeface="Georgia"/>
              </a:rPr>
              <a:t>VASYL STEFANYK</a:t>
            </a:r>
            <a:endParaRPr sz="2400" b="1" i="0" u="none" strike="noStrike" cap="none">
              <a:solidFill>
                <a:srgbClr val="0B5C8F"/>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r>
              <a:rPr lang="ru-RU" sz="2400" b="1" i="0" u="none" strike="noStrike" cap="none">
                <a:solidFill>
                  <a:srgbClr val="0B5C8F"/>
                </a:solidFill>
                <a:latin typeface="Georgia"/>
                <a:ea typeface="Georgia"/>
                <a:cs typeface="Georgia"/>
                <a:sym typeface="Georgia"/>
              </a:rPr>
              <a:t>PRECARPATHIAN NATIONAL UNIVERSITY </a:t>
            </a:r>
            <a:endParaRPr sz="1400" b="0" i="0" u="none" strike="noStrike" cap="none">
              <a:solidFill>
                <a:srgbClr val="0B5C8F"/>
              </a:solidFill>
              <a:latin typeface="Georgia"/>
              <a:ea typeface="Georgia"/>
              <a:cs typeface="Georgia"/>
              <a:sym typeface="Georgia"/>
            </a:endParaRPr>
          </a:p>
        </p:txBody>
      </p:sp>
      <p:pic>
        <p:nvPicPr>
          <p:cNvPr id="390" name="Google Shape;390;p1" descr="C:\Users\Admin\Desktop\logo400.png"/>
          <p:cNvPicPr preferRelativeResize="0"/>
          <p:nvPr/>
        </p:nvPicPr>
        <p:blipFill rotWithShape="1">
          <a:blip r:embed="rId3">
            <a:alphaModFix/>
          </a:blip>
          <a:srcRect/>
          <a:stretch/>
        </p:blipFill>
        <p:spPr>
          <a:xfrm>
            <a:off x="2214562" y="765175"/>
            <a:ext cx="2520950" cy="2519362"/>
          </a:xfrm>
          <a:prstGeom prst="rect">
            <a:avLst/>
          </a:prstGeom>
          <a:noFill/>
          <a:ln>
            <a:noFill/>
          </a:ln>
        </p:spPr>
      </p:pic>
      <p:pic>
        <p:nvPicPr>
          <p:cNvPr id="391" name="Google Shape;391;p1"/>
          <p:cNvPicPr preferRelativeResize="0"/>
          <p:nvPr/>
        </p:nvPicPr>
        <p:blipFill rotWithShape="1">
          <a:blip r:embed="rId4">
            <a:alphaModFix/>
          </a:blip>
          <a:srcRect/>
          <a:stretch/>
        </p:blipFill>
        <p:spPr>
          <a:xfrm>
            <a:off x="2214562" y="759712"/>
            <a:ext cx="2523238" cy="2523238"/>
          </a:xfrm>
          <a:prstGeom prst="rect">
            <a:avLst/>
          </a:prstGeom>
          <a:noFill/>
          <a:ln>
            <a:noFill/>
          </a:ln>
        </p:spPr>
      </p:pic>
      <p:pic>
        <p:nvPicPr>
          <p:cNvPr id="392" name="Google Shape;392;p1" descr="https://lh4.googleusercontent.com/oxHYSEs3k3T9aGheOdBXPFhi6fxukt-GvxC-feyua1oh_VSzLZcOawl-F1609Ek1Kl777ns4bWKAwx1jhwgLuhvd7PdkgWwVnol1Ck9ysyL5tIcObY9UGal9qlXuIi-XlQQU0JQ"/>
          <p:cNvPicPr preferRelativeResize="0"/>
          <p:nvPr/>
        </p:nvPicPr>
        <p:blipFill rotWithShape="1">
          <a:blip r:embed="rId5">
            <a:alphaModFix/>
          </a:blip>
          <a:srcRect/>
          <a:stretch/>
        </p:blipFill>
        <p:spPr>
          <a:xfrm>
            <a:off x="6698152" y="0"/>
            <a:ext cx="5495435" cy="6858001"/>
          </a:xfrm>
          <a:prstGeom prst="rect">
            <a:avLst/>
          </a:prstGeom>
          <a:noFill/>
          <a:ln>
            <a:noFill/>
          </a:ln>
        </p:spPr>
      </p:pic>
      <p:pic>
        <p:nvPicPr>
          <p:cNvPr id="393" name="Google Shape;393;p1"/>
          <p:cNvPicPr preferRelativeResize="0"/>
          <p:nvPr/>
        </p:nvPicPr>
        <p:blipFill rotWithShape="1">
          <a:blip r:embed="rId6">
            <a:alphaModFix/>
          </a:blip>
          <a:srcRect/>
          <a:stretch/>
        </p:blipFill>
        <p:spPr>
          <a:xfrm>
            <a:off x="2727323" y="5140941"/>
            <a:ext cx="1495427" cy="1504490"/>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11"/>
        <p:cNvGrpSpPr/>
        <p:nvPr/>
      </p:nvGrpSpPr>
      <p:grpSpPr>
        <a:xfrm>
          <a:off x="0" y="0"/>
          <a:ext cx="0" cy="0"/>
          <a:chOff x="0" y="0"/>
          <a:chExt cx="0" cy="0"/>
        </a:xfrm>
      </p:grpSpPr>
      <p:pic>
        <p:nvPicPr>
          <p:cNvPr id="512" name="Google Shape;512;p10"/>
          <p:cNvPicPr preferRelativeResize="0"/>
          <p:nvPr/>
        </p:nvPicPr>
        <p:blipFill rotWithShape="1">
          <a:blip r:embed="rId3">
            <a:alphaModFix/>
          </a:blip>
          <a:srcRect/>
          <a:stretch/>
        </p:blipFill>
        <p:spPr>
          <a:xfrm>
            <a:off x="4368800" y="1581882"/>
            <a:ext cx="7823200" cy="5395912"/>
          </a:xfrm>
          <a:prstGeom prst="rect">
            <a:avLst/>
          </a:prstGeom>
          <a:noFill/>
          <a:ln>
            <a:noFill/>
          </a:ln>
        </p:spPr>
      </p:pic>
      <p:sp>
        <p:nvSpPr>
          <p:cNvPr id="513" name="Google Shape;513;p10"/>
          <p:cNvSpPr txBox="1"/>
          <p:nvPr/>
        </p:nvSpPr>
        <p:spPr>
          <a:xfrm>
            <a:off x="157162" y="2079787"/>
            <a:ext cx="11811061" cy="1325620"/>
          </a:xfrm>
          <a:prstGeom prst="rect">
            <a:avLst/>
          </a:prstGeom>
          <a:noFill/>
          <a:ln>
            <a:noFill/>
          </a:ln>
        </p:spPr>
        <p:txBody>
          <a:bodyPr spcFirstLastPara="1" wrap="square" lIns="90000" tIns="46800" rIns="90000" bIns="46800" anchor="t" anchorCtr="0">
            <a:spAutoFit/>
          </a:bodyPr>
          <a:lstStyle/>
          <a:p>
            <a:pPr marL="0" marR="0" lvl="0" indent="355600" algn="just" rtl="0">
              <a:lnSpc>
                <a:spcPct val="100000"/>
              </a:lnSpc>
              <a:spcBef>
                <a:spcPts val="0"/>
              </a:spcBef>
              <a:spcAft>
                <a:spcPts val="0"/>
              </a:spcAft>
              <a:buClr>
                <a:srgbClr val="0B2673"/>
              </a:buClr>
              <a:buSzPts val="1600"/>
              <a:buFont typeface="Arial"/>
              <a:buNone/>
            </a:pPr>
            <a:r>
              <a:rPr lang="ru-RU" sz="1600" b="0" i="0" u="none" strike="noStrike" cap="none" dirty="0" err="1">
                <a:solidFill>
                  <a:srgbClr val="0B2673"/>
                </a:solidFill>
                <a:latin typeface="Georgia"/>
                <a:ea typeface="Georgia"/>
                <a:cs typeface="Georgia"/>
                <a:sym typeface="Georgia"/>
              </a:rPr>
              <a:t>The</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most</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prestigious</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international</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scientific</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projects</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are</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being</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implemented</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on</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the</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basis</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of</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the</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Vasyl</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Stefanyk</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Precarpathian</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National</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University</a:t>
            </a:r>
            <a:r>
              <a:rPr lang="ru-RU" sz="1600" b="0" i="0" u="none" strike="noStrike" cap="none" dirty="0">
                <a:solidFill>
                  <a:srgbClr val="0B2673"/>
                </a:solidFill>
                <a:latin typeface="Georgia"/>
                <a:ea typeface="Georgia"/>
                <a:cs typeface="Georgia"/>
                <a:sym typeface="Georgia"/>
              </a:rPr>
              <a:t> - </a:t>
            </a:r>
            <a:r>
              <a:rPr lang="ru-RU" sz="1600" b="0" i="0" u="none" strike="noStrike" cap="none" dirty="0" err="1">
                <a:solidFill>
                  <a:srgbClr val="0B2673"/>
                </a:solidFill>
                <a:latin typeface="Georgia"/>
                <a:ea typeface="Georgia"/>
                <a:cs typeface="Georgia"/>
                <a:sym typeface="Georgia"/>
              </a:rPr>
              <a:t>the</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International</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Scientific</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Center</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Observatory</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on</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Mount</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Pip</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Ivan</a:t>
            </a:r>
            <a:r>
              <a:rPr lang="ru-RU" sz="1600" b="0" i="0" u="none" strike="noStrike" cap="none" dirty="0">
                <a:solidFill>
                  <a:srgbClr val="0B2673"/>
                </a:solidFill>
                <a:latin typeface="Georgia"/>
                <a:ea typeface="Georgia"/>
                <a:cs typeface="Georgia"/>
                <a:sym typeface="Georgia"/>
              </a:rPr>
              <a:t> (2027 m).</a:t>
            </a:r>
            <a:endParaRPr sz="1600" b="0" i="0" u="none" strike="noStrike" cap="none" dirty="0">
              <a:solidFill>
                <a:srgbClr val="0B2673"/>
              </a:solidFill>
              <a:latin typeface="Georgia"/>
              <a:ea typeface="Georgia"/>
              <a:cs typeface="Georgia"/>
              <a:sym typeface="Georgia"/>
            </a:endParaRPr>
          </a:p>
          <a:p>
            <a:pPr marL="0" marR="0" lvl="0" indent="355600" algn="just" rtl="0">
              <a:lnSpc>
                <a:spcPct val="100000"/>
              </a:lnSpc>
              <a:spcBef>
                <a:spcPts val="0"/>
              </a:spcBef>
              <a:spcAft>
                <a:spcPts val="0"/>
              </a:spcAft>
              <a:buClr>
                <a:srgbClr val="0B2673"/>
              </a:buClr>
              <a:buSzPts val="1600"/>
              <a:buFont typeface="Arial"/>
              <a:buNone/>
            </a:pPr>
            <a:r>
              <a:rPr lang="ru-RU" sz="1600" b="0" i="0" u="none" strike="noStrike" cap="none" dirty="0" err="1">
                <a:solidFill>
                  <a:srgbClr val="0B2673"/>
                </a:solidFill>
                <a:latin typeface="Georgia"/>
                <a:ea typeface="Georgia"/>
                <a:cs typeface="Georgia"/>
                <a:sym typeface="Georgia"/>
              </a:rPr>
              <a:t>The</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project</a:t>
            </a:r>
            <a:r>
              <a:rPr lang="ru-RU" sz="1600" b="0" i="0" u="none" strike="noStrike" cap="none" dirty="0">
                <a:solidFill>
                  <a:srgbClr val="0B2673"/>
                </a:solidFill>
                <a:latin typeface="Georgia"/>
                <a:ea typeface="Georgia"/>
                <a:cs typeface="Georgia"/>
                <a:sym typeface="Georgia"/>
              </a:rPr>
              <a:t> </a:t>
            </a:r>
            <a:r>
              <a:rPr lang="ru-RU" sz="1600" b="1" i="0" u="none" strike="noStrike" cap="none" dirty="0">
                <a:solidFill>
                  <a:srgbClr val="0B2673"/>
                </a:solidFill>
                <a:latin typeface="Georgia"/>
                <a:ea typeface="Georgia"/>
                <a:cs typeface="Georgia"/>
                <a:sym typeface="Georgia"/>
              </a:rPr>
              <a:t>"</a:t>
            </a:r>
            <a:r>
              <a:rPr lang="ru-RU" sz="1600" b="1" i="0" u="none" strike="noStrike" cap="none" dirty="0" err="1">
                <a:solidFill>
                  <a:srgbClr val="0B2673"/>
                </a:solidFill>
                <a:latin typeface="Georgia"/>
                <a:ea typeface="Georgia"/>
                <a:cs typeface="Georgia"/>
                <a:sym typeface="Georgia"/>
              </a:rPr>
              <a:t>Adaptation</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of</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the</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former</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Pip</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Ivan</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Mountains</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Observatory</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to</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the</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needs</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of</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the</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High</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Altitude</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Rescue</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Training</a:t>
            </a:r>
            <a:r>
              <a:rPr lang="ru-RU" sz="1600" b="1" i="0" u="none" strike="noStrike" cap="none" dirty="0">
                <a:solidFill>
                  <a:srgbClr val="0B2673"/>
                </a:solidFill>
                <a:latin typeface="Georgia"/>
                <a:ea typeface="Georgia"/>
                <a:cs typeface="Georgia"/>
                <a:sym typeface="Georgia"/>
              </a:rPr>
              <a:t> </a:t>
            </a:r>
            <a:r>
              <a:rPr lang="ru-RU" sz="1600" b="1" i="0" u="none" strike="noStrike" cap="none" dirty="0" err="1">
                <a:solidFill>
                  <a:srgbClr val="0B2673"/>
                </a:solidFill>
                <a:latin typeface="Georgia"/>
                <a:ea typeface="Georgia"/>
                <a:cs typeface="Georgia"/>
                <a:sym typeface="Georgia"/>
              </a:rPr>
              <a:t>Center</a:t>
            </a:r>
            <a:r>
              <a:rPr lang="ru-RU" sz="1600" b="1" i="0" u="none" strike="noStrike" cap="none" dirty="0">
                <a:solidFill>
                  <a:srgbClr val="0B2673"/>
                </a:solidFill>
                <a:latin typeface="Georgia"/>
                <a:ea typeface="Georgia"/>
                <a:cs typeface="Georgia"/>
                <a:sym typeface="Georgia"/>
              </a:rPr>
              <a:t>"</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is</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currently</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being</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implemented</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under</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the</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Poland-Belarus-Ukraine</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Cross-Border</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Cooperation</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Program</a:t>
            </a:r>
            <a:r>
              <a:rPr lang="ru-RU" sz="1600" b="0" i="0" u="none" strike="noStrike" cap="none" dirty="0">
                <a:solidFill>
                  <a:srgbClr val="0B2673"/>
                </a:solidFill>
                <a:latin typeface="Georgia"/>
                <a:ea typeface="Georgia"/>
                <a:cs typeface="Georgia"/>
                <a:sym typeface="Georgia"/>
              </a:rPr>
              <a:t> 2014-2020 </a:t>
            </a:r>
            <a:r>
              <a:rPr lang="ru-RU" sz="1600" b="0" i="0" u="none" strike="noStrike" cap="none" dirty="0" err="1">
                <a:solidFill>
                  <a:srgbClr val="0B2673"/>
                </a:solidFill>
                <a:latin typeface="Georgia"/>
                <a:ea typeface="Georgia"/>
                <a:cs typeface="Georgia"/>
                <a:sym typeface="Georgia"/>
              </a:rPr>
              <a:t>for</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the</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amount</a:t>
            </a:r>
            <a:r>
              <a:rPr lang="ru-RU" sz="1600" b="0" i="0" u="none" strike="noStrike" cap="none" dirty="0">
                <a:solidFill>
                  <a:srgbClr val="0B2673"/>
                </a:solidFill>
                <a:latin typeface="Georgia"/>
                <a:ea typeface="Georgia"/>
                <a:cs typeface="Georgia"/>
                <a:sym typeface="Georgia"/>
              </a:rPr>
              <a:t> </a:t>
            </a:r>
            <a:r>
              <a:rPr lang="ru-RU" sz="1600" b="0" i="0" u="none" strike="noStrike" cap="none" dirty="0" err="1">
                <a:solidFill>
                  <a:srgbClr val="0B2673"/>
                </a:solidFill>
                <a:latin typeface="Georgia"/>
                <a:ea typeface="Georgia"/>
                <a:cs typeface="Georgia"/>
                <a:sym typeface="Georgia"/>
              </a:rPr>
              <a:t>of</a:t>
            </a:r>
            <a:r>
              <a:rPr lang="ru-RU" sz="1600" b="0" i="0" u="none" strike="noStrike" cap="none" dirty="0">
                <a:solidFill>
                  <a:srgbClr val="0B2673"/>
                </a:solidFill>
                <a:latin typeface="Georgia"/>
                <a:ea typeface="Georgia"/>
                <a:cs typeface="Georgia"/>
                <a:sym typeface="Georgia"/>
              </a:rPr>
              <a:t> € 1 053 000,00</a:t>
            </a:r>
            <a:endParaRPr sz="1400" b="0" i="0" u="none" strike="noStrike" cap="none" dirty="0">
              <a:solidFill>
                <a:srgbClr val="000000"/>
              </a:solidFill>
              <a:latin typeface="Georgia"/>
              <a:ea typeface="Georgia"/>
              <a:cs typeface="Georgia"/>
              <a:sym typeface="Georgia"/>
            </a:endParaRPr>
          </a:p>
        </p:txBody>
      </p:sp>
      <p:sp>
        <p:nvSpPr>
          <p:cNvPr id="514" name="Google Shape;514;p10"/>
          <p:cNvSpPr txBox="1"/>
          <p:nvPr/>
        </p:nvSpPr>
        <p:spPr>
          <a:xfrm>
            <a:off x="261712" y="1645891"/>
            <a:ext cx="110744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THE MOST PROMISING PROJECTS OF THE UNIVERSITY</a:t>
            </a:r>
            <a:endParaRPr sz="1400" b="0" i="0" u="none" strike="noStrike" cap="none">
              <a:solidFill>
                <a:srgbClr val="000000"/>
              </a:solidFill>
              <a:latin typeface="Georgia"/>
              <a:ea typeface="Georgia"/>
              <a:cs typeface="Georgia"/>
              <a:sym typeface="Georgia"/>
            </a:endParaRPr>
          </a:p>
        </p:txBody>
      </p:sp>
      <p:sp>
        <p:nvSpPr>
          <p:cNvPr id="515" name="Google Shape;515;p10"/>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516" name="Google Shape;516;p10"/>
          <p:cNvPicPr preferRelativeResize="0"/>
          <p:nvPr/>
        </p:nvPicPr>
        <p:blipFill rotWithShape="1">
          <a:blip r:embed="rId4">
            <a:alphaModFix/>
          </a:blip>
          <a:srcRect/>
          <a:stretch/>
        </p:blipFill>
        <p:spPr>
          <a:xfrm>
            <a:off x="464086" y="0"/>
            <a:ext cx="1524009" cy="1524009"/>
          </a:xfrm>
          <a:prstGeom prst="rect">
            <a:avLst/>
          </a:prstGeom>
          <a:noFill/>
          <a:ln>
            <a:noFill/>
          </a:ln>
        </p:spPr>
      </p:pic>
      <p:pic>
        <p:nvPicPr>
          <p:cNvPr id="517" name="Google Shape;517;p10" descr="Результат пошуку зображень за запитом обсерваторія на горі піп іван"/>
          <p:cNvPicPr preferRelativeResize="0"/>
          <p:nvPr/>
        </p:nvPicPr>
        <p:blipFill rotWithShape="1">
          <a:blip r:embed="rId5">
            <a:alphaModFix/>
          </a:blip>
          <a:srcRect/>
          <a:stretch/>
        </p:blipFill>
        <p:spPr>
          <a:xfrm>
            <a:off x="735810" y="4019992"/>
            <a:ext cx="4532932" cy="2589438"/>
          </a:xfrm>
          <a:prstGeom prst="rect">
            <a:avLst/>
          </a:prstGeom>
          <a:noFill/>
          <a:ln>
            <a:noFill/>
          </a:ln>
        </p:spPr>
      </p:pic>
      <p:pic>
        <p:nvPicPr>
          <p:cNvPr id="518" name="Google Shape;518;p10" descr="D:\ПІП ІВАН\ФОТО\ФОТО хороша якість\FB_IMG_1475940448515.jpg"/>
          <p:cNvPicPr preferRelativeResize="0"/>
          <p:nvPr/>
        </p:nvPicPr>
        <p:blipFill rotWithShape="1">
          <a:blip r:embed="rId6">
            <a:alphaModFix/>
          </a:blip>
          <a:srcRect t="14430"/>
          <a:stretch/>
        </p:blipFill>
        <p:spPr>
          <a:xfrm>
            <a:off x="6072424" y="3374563"/>
            <a:ext cx="5911427" cy="3372261"/>
          </a:xfrm>
          <a:prstGeom prst="rect">
            <a:avLst/>
          </a:prstGeom>
          <a:noFill/>
          <a:ln>
            <a:noFill/>
          </a:ln>
        </p:spPr>
      </p:pic>
      <p:sp>
        <p:nvSpPr>
          <p:cNvPr id="519" name="Google Shape;519;p10"/>
          <p:cNvSpPr/>
          <p:nvPr/>
        </p:nvSpPr>
        <p:spPr>
          <a:xfrm>
            <a:off x="5549948" y="5876997"/>
            <a:ext cx="7387814" cy="83099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ru-RU" sz="1600" b="0" i="0" u="none" strike="noStrike" cap="none">
                <a:solidFill>
                  <a:srgbClr val="002060"/>
                </a:solidFill>
                <a:latin typeface="Georgia"/>
                <a:ea typeface="Georgia"/>
                <a:cs typeface="Georgia"/>
                <a:sym typeface="Georgia"/>
              </a:rPr>
              <a:t>Adaptation of former observatory </a:t>
            </a:r>
            <a:endParaRPr sz="1600" b="0" i="0" u="none" strike="noStrike" cap="none">
              <a:solidFill>
                <a:srgbClr val="002060"/>
              </a:solidFill>
              <a:latin typeface="Georgia"/>
              <a:ea typeface="Georgia"/>
              <a:cs typeface="Georgia"/>
              <a:sym typeface="Georgia"/>
            </a:endParaRPr>
          </a:p>
          <a:p>
            <a:pPr marL="0" marR="0" lvl="0" indent="0" algn="ctr" rtl="0">
              <a:lnSpc>
                <a:spcPct val="100000"/>
              </a:lnSpc>
              <a:spcBef>
                <a:spcPts val="0"/>
              </a:spcBef>
              <a:spcAft>
                <a:spcPts val="0"/>
              </a:spcAft>
              <a:buNone/>
            </a:pPr>
            <a:r>
              <a:rPr lang="ru-RU" sz="1600" b="0" i="0" u="none" strike="noStrike" cap="none">
                <a:solidFill>
                  <a:srgbClr val="002060"/>
                </a:solidFill>
                <a:latin typeface="Georgia"/>
                <a:ea typeface="Georgia"/>
                <a:cs typeface="Georgia"/>
                <a:sym typeface="Georgia"/>
              </a:rPr>
              <a:t>on the Pip Ivan mountain </a:t>
            </a:r>
            <a:endParaRPr sz="1600" b="0" i="0" u="none" strike="noStrike" cap="none">
              <a:solidFill>
                <a:srgbClr val="002060"/>
              </a:solidFill>
              <a:latin typeface="Georgia"/>
              <a:ea typeface="Georgia"/>
              <a:cs typeface="Georgia"/>
              <a:sym typeface="Georgia"/>
            </a:endParaRPr>
          </a:p>
          <a:p>
            <a:pPr marL="0" marR="0" lvl="0" indent="0" algn="ctr" rtl="0">
              <a:lnSpc>
                <a:spcPct val="100000"/>
              </a:lnSpc>
              <a:spcBef>
                <a:spcPts val="0"/>
              </a:spcBef>
              <a:spcAft>
                <a:spcPts val="0"/>
              </a:spcAft>
              <a:buNone/>
            </a:pPr>
            <a:r>
              <a:rPr lang="ru-RU" sz="1600" b="0" i="0" u="none" strike="noStrike" cap="none">
                <a:solidFill>
                  <a:srgbClr val="002060"/>
                </a:solidFill>
                <a:latin typeface="Georgia"/>
                <a:ea typeface="Georgia"/>
                <a:cs typeface="Georgia"/>
                <a:sym typeface="Georgia"/>
              </a:rPr>
              <a:t>to the needs of alpine rescue service training center</a:t>
            </a:r>
            <a:endParaRPr sz="1600" b="0" i="0" u="none" strike="noStrike" cap="none">
              <a:solidFill>
                <a:srgbClr val="002060"/>
              </a:solidFill>
              <a:latin typeface="Georgia"/>
              <a:ea typeface="Georgia"/>
              <a:cs typeface="Georgia"/>
              <a:sym typeface="Georgia"/>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11"/>
          <p:cNvSpPr txBox="1"/>
          <p:nvPr/>
        </p:nvSpPr>
        <p:spPr>
          <a:xfrm>
            <a:off x="-2107142" y="1506015"/>
            <a:ext cx="110744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THE MOST PROMISING PROJECTS </a:t>
            </a: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525" name="Google Shape;525;p11"/>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526" name="Google Shape;526;p11"/>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527" name="Google Shape;527;p11"/>
          <p:cNvSpPr txBox="1"/>
          <p:nvPr/>
        </p:nvSpPr>
        <p:spPr>
          <a:xfrm>
            <a:off x="185737" y="2028278"/>
            <a:ext cx="6220467" cy="3385502"/>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B2673"/>
              </a:buClr>
              <a:buSzPts val="1800"/>
              <a:buFont typeface="Arial"/>
              <a:buNone/>
            </a:pPr>
            <a:r>
              <a:rPr lang="ru-RU" sz="1800" b="0" i="0" u="none" strike="noStrike" cap="none">
                <a:solidFill>
                  <a:srgbClr val="0B2673"/>
                </a:solidFill>
                <a:latin typeface="Georgia"/>
                <a:ea typeface="Georgia"/>
                <a:cs typeface="Georgia"/>
                <a:sym typeface="Georgia"/>
              </a:rPr>
              <a:t>      </a:t>
            </a:r>
            <a:r>
              <a:rPr lang="ru-RU" sz="1600" b="0" i="0" u="none" strike="noStrike" cap="none">
                <a:solidFill>
                  <a:srgbClr val="0B2673"/>
                </a:solidFill>
                <a:latin typeface="Georgia"/>
                <a:ea typeface="Georgia"/>
                <a:cs typeface="Georgia"/>
                <a:sym typeface="Georgia"/>
              </a:rPr>
              <a:t>State Investment Project “</a:t>
            </a:r>
            <a:r>
              <a:rPr lang="ru-RU" sz="1600" b="1" i="0" u="none" strike="noStrike" cap="none">
                <a:solidFill>
                  <a:srgbClr val="0B2673"/>
                </a:solidFill>
                <a:latin typeface="Georgia"/>
                <a:ea typeface="Georgia"/>
                <a:cs typeface="Georgia"/>
                <a:sym typeface="Georgia"/>
              </a:rPr>
              <a:t>Construction of the International Student Youth Meetings Center of Ukraine and the Republic of Poland”</a:t>
            </a:r>
            <a:r>
              <a:rPr lang="ru-RU" sz="1600" b="0" i="0" u="none" strike="noStrike" cap="none">
                <a:solidFill>
                  <a:srgbClr val="0B2673"/>
                </a:solidFill>
                <a:latin typeface="Georgia"/>
                <a:ea typeface="Georgia"/>
                <a:cs typeface="Georgia"/>
                <a:sym typeface="Georgia"/>
              </a:rPr>
              <a:t> is being implemented during 2018-2021</a:t>
            </a:r>
            <a:endParaRPr sz="1600" b="0" i="0" u="none" strike="noStrike" cap="none">
              <a:solidFill>
                <a:srgbClr val="0B2673"/>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600" b="0" i="0" u="none" strike="noStrike" cap="none">
                <a:solidFill>
                  <a:srgbClr val="0B2673"/>
                </a:solidFill>
                <a:latin typeface="Georgia"/>
                <a:ea typeface="Georgia"/>
                <a:cs typeface="Georgia"/>
                <a:sym typeface="Georgia"/>
              </a:rPr>
              <a:t>(Mykulychyn village, Ivano-Frankivsk region).</a:t>
            </a:r>
            <a:endParaRPr sz="1600" b="0" i="0" u="none" strike="noStrike" cap="none">
              <a:solidFill>
                <a:srgbClr val="0B2673"/>
              </a:solidFill>
              <a:latin typeface="Georgia"/>
              <a:ea typeface="Georgia"/>
              <a:cs typeface="Georgia"/>
              <a:sym typeface="Georgia"/>
            </a:endParaRPr>
          </a:p>
          <a:p>
            <a:pPr marL="0" marR="0" lvl="0" indent="0" algn="ctr" rtl="0">
              <a:lnSpc>
                <a:spcPct val="100000"/>
              </a:lnSpc>
              <a:spcBef>
                <a:spcPts val="0"/>
              </a:spcBef>
              <a:spcAft>
                <a:spcPts val="0"/>
              </a:spcAft>
              <a:buClr>
                <a:srgbClr val="0B2673"/>
              </a:buClr>
              <a:buSzPts val="1800"/>
              <a:buFont typeface="Arial"/>
              <a:buNone/>
            </a:pPr>
            <a:endParaRPr sz="1800" b="0" i="0" u="none" strike="noStrike" cap="none">
              <a:solidFill>
                <a:srgbClr val="0B2673"/>
              </a:solidFill>
              <a:latin typeface="Georgia"/>
              <a:ea typeface="Georgia"/>
              <a:cs typeface="Georgia"/>
              <a:sym typeface="Georgia"/>
            </a:endParaRPr>
          </a:p>
          <a:p>
            <a:pPr marL="0" marR="0" lvl="0" indent="0" algn="ctr" rtl="0">
              <a:lnSpc>
                <a:spcPct val="100000"/>
              </a:lnSpc>
              <a:spcBef>
                <a:spcPts val="0"/>
              </a:spcBef>
              <a:spcAft>
                <a:spcPts val="0"/>
              </a:spcAft>
              <a:buClr>
                <a:srgbClr val="0B2673"/>
              </a:buClr>
              <a:buSzPts val="1600"/>
              <a:buFont typeface="Arial"/>
              <a:buNone/>
            </a:pPr>
            <a:r>
              <a:rPr lang="ru-RU" sz="1600" b="0" i="0" u="none" strike="noStrike" cap="none">
                <a:solidFill>
                  <a:srgbClr val="0B2673"/>
                </a:solidFill>
                <a:latin typeface="Georgia"/>
                <a:ea typeface="Georgia"/>
                <a:cs typeface="Georgia"/>
                <a:sym typeface="Georgia"/>
              </a:rPr>
              <a:t>    The International Student Youth Meeting Center will be a platform for the development of international youth science activities, IT hubs, student start-ups.</a:t>
            </a:r>
            <a:endParaRPr sz="1600" b="0" i="0" u="none" strike="noStrike" cap="none">
              <a:solidFill>
                <a:srgbClr val="0B2673"/>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600" b="0" i="0" u="none" strike="noStrike" cap="none">
                <a:solidFill>
                  <a:srgbClr val="0B2673"/>
                </a:solidFill>
                <a:latin typeface="Georgia"/>
                <a:ea typeface="Georgia"/>
                <a:cs typeface="Georgia"/>
                <a:sym typeface="Georgia"/>
              </a:rPr>
              <a:t>       </a:t>
            </a:r>
            <a:endParaRPr sz="1600" b="0" i="0" u="none" strike="noStrike" cap="none">
              <a:solidFill>
                <a:srgbClr val="0B2673"/>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rgbClr val="0B2673"/>
                </a:solidFill>
                <a:latin typeface="Georgia"/>
                <a:ea typeface="Georgia"/>
                <a:cs typeface="Georgia"/>
                <a:sym typeface="Georgia"/>
              </a:rPr>
              <a:t>Total cost of the project: 193 342 174,00 UAH.</a:t>
            </a:r>
            <a:endParaRPr sz="1800" b="0" i="0" u="none" strike="noStrike" cap="none">
              <a:solidFill>
                <a:srgbClr val="0B2673"/>
              </a:solidFill>
              <a:latin typeface="Georgia"/>
              <a:ea typeface="Georgia"/>
              <a:cs typeface="Georgia"/>
              <a:sym typeface="Georgia"/>
            </a:endParaRPr>
          </a:p>
          <a:p>
            <a:pPr marL="0" marR="0" lvl="0" indent="0" algn="ctr" rtl="0">
              <a:lnSpc>
                <a:spcPct val="100000"/>
              </a:lnSpc>
              <a:spcBef>
                <a:spcPts val="0"/>
              </a:spcBef>
              <a:spcAft>
                <a:spcPts val="0"/>
              </a:spcAft>
              <a:buClr>
                <a:srgbClr val="0B2673"/>
              </a:buClr>
              <a:buSzPts val="1600"/>
              <a:buFont typeface="Arial"/>
              <a:buNone/>
            </a:pPr>
            <a:endParaRPr sz="16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B2673"/>
              </a:solidFill>
              <a:latin typeface="Georgia"/>
              <a:ea typeface="Georgia"/>
              <a:cs typeface="Georgia"/>
              <a:sym typeface="Georgia"/>
            </a:endParaRPr>
          </a:p>
        </p:txBody>
      </p:sp>
      <p:pic>
        <p:nvPicPr>
          <p:cNvPr id="528" name="Google Shape;528;p11"/>
          <p:cNvPicPr preferRelativeResize="0"/>
          <p:nvPr/>
        </p:nvPicPr>
        <p:blipFill rotWithShape="1">
          <a:blip r:embed="rId3">
            <a:alphaModFix/>
          </a:blip>
          <a:srcRect/>
          <a:stretch/>
        </p:blipFill>
        <p:spPr>
          <a:xfrm>
            <a:off x="846912" y="4977906"/>
            <a:ext cx="4898115" cy="1900901"/>
          </a:xfrm>
          <a:prstGeom prst="rect">
            <a:avLst/>
          </a:prstGeom>
          <a:noFill/>
          <a:ln>
            <a:noFill/>
          </a:ln>
        </p:spPr>
      </p:pic>
      <p:pic>
        <p:nvPicPr>
          <p:cNvPr id="529" name="Google Shape;529;p11" descr="https://lh3.googleusercontent.com/L6bCydKtmMRLGHxOE0QJKMXY_L_z0wA8FMuBAcEkHYuxd302qdoumYqtQryCzfCJp_P4pF2g7POyk1yBlpWHlU8irB8VXkTBOm419YI9jatU3AChHfLnWdw8HoDlDGDzjs32FMI"/>
          <p:cNvPicPr preferRelativeResize="0"/>
          <p:nvPr/>
        </p:nvPicPr>
        <p:blipFill rotWithShape="1">
          <a:blip r:embed="rId4">
            <a:alphaModFix/>
          </a:blip>
          <a:srcRect/>
          <a:stretch/>
        </p:blipFill>
        <p:spPr>
          <a:xfrm>
            <a:off x="6540576" y="1625772"/>
            <a:ext cx="5308917" cy="5166363"/>
          </a:xfrm>
          <a:prstGeom prst="rect">
            <a:avLst/>
          </a:prstGeom>
          <a:noFill/>
          <a:ln>
            <a:noFill/>
          </a:ln>
        </p:spPr>
      </p:pic>
      <p:sp>
        <p:nvSpPr>
          <p:cNvPr id="530" name="Google Shape;530;p11"/>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531" name="Google Shape;531;p11"/>
          <p:cNvPicPr preferRelativeResize="0"/>
          <p:nvPr/>
        </p:nvPicPr>
        <p:blipFill rotWithShape="1">
          <a:blip r:embed="rId5">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2"/>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537" name="Google Shape;537;p12"/>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538" name="Google Shape;538;p12"/>
          <p:cNvSpPr txBox="1"/>
          <p:nvPr/>
        </p:nvSpPr>
        <p:spPr>
          <a:xfrm>
            <a:off x="495300" y="4086225"/>
            <a:ext cx="516890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B2673"/>
              </a:buClr>
              <a:buSzPts val="1800"/>
              <a:buFont typeface="Arial"/>
              <a:buNone/>
            </a:pPr>
            <a:r>
              <a:rPr lang="ru-RU" sz="1800" b="0" i="0" u="none" strike="noStrike" cap="none">
                <a:solidFill>
                  <a:srgbClr val="0B2673"/>
                </a:solidFill>
                <a:latin typeface="Georgia"/>
                <a:ea typeface="Georgia"/>
                <a:cs typeface="Georgia"/>
                <a:sym typeface="Georgia"/>
              </a:rPr>
              <a:t>       </a:t>
            </a:r>
            <a:endParaRPr sz="1400" b="0" i="0" u="none" strike="noStrike" cap="none">
              <a:solidFill>
                <a:srgbClr val="000000"/>
              </a:solidFill>
              <a:latin typeface="Georgia"/>
              <a:ea typeface="Georgia"/>
              <a:cs typeface="Georgia"/>
              <a:sym typeface="Georgia"/>
            </a:endParaRPr>
          </a:p>
        </p:txBody>
      </p:sp>
      <p:pic>
        <p:nvPicPr>
          <p:cNvPr id="539" name="Google Shape;539;p12"/>
          <p:cNvPicPr preferRelativeResize="0"/>
          <p:nvPr/>
        </p:nvPicPr>
        <p:blipFill rotWithShape="1">
          <a:blip r:embed="rId3">
            <a:alphaModFix/>
          </a:blip>
          <a:srcRect/>
          <a:stretch/>
        </p:blipFill>
        <p:spPr>
          <a:xfrm>
            <a:off x="9615340" y="147642"/>
            <a:ext cx="2435372" cy="1046158"/>
          </a:xfrm>
          <a:prstGeom prst="rect">
            <a:avLst/>
          </a:prstGeom>
          <a:noFill/>
          <a:ln>
            <a:noFill/>
          </a:ln>
        </p:spPr>
      </p:pic>
      <p:sp>
        <p:nvSpPr>
          <p:cNvPr id="540" name="Google Shape;540;p12"/>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541" name="Google Shape;541;p12"/>
          <p:cNvPicPr preferRelativeResize="0"/>
          <p:nvPr/>
        </p:nvPicPr>
        <p:blipFill rotWithShape="1">
          <a:blip r:embed="rId4">
            <a:alphaModFix/>
          </a:blip>
          <a:srcRect/>
          <a:stretch/>
        </p:blipFill>
        <p:spPr>
          <a:xfrm>
            <a:off x="464086" y="0"/>
            <a:ext cx="1524009" cy="1524009"/>
          </a:xfrm>
          <a:prstGeom prst="rect">
            <a:avLst/>
          </a:prstGeom>
          <a:noFill/>
          <a:ln>
            <a:noFill/>
          </a:ln>
        </p:spPr>
      </p:pic>
      <p:pic>
        <p:nvPicPr>
          <p:cNvPr id="542" name="Google Shape;542;p12" descr="https://lh4.googleusercontent.com/_vVAZvsmrlKmK-8EoEoeuDHYdZ5cflSxhoiaYYtyk5gTVQVBoh4Ou16jpaZh2vVuAIHJ2PPluTmKc-ZzAsqQLQ0BmNfbftf1dZPMjCYcaJkWnD-8-SrPsQ_9HMWi64iXquA2CXc"/>
          <p:cNvPicPr preferRelativeResize="0"/>
          <p:nvPr/>
        </p:nvPicPr>
        <p:blipFill rotWithShape="1">
          <a:blip r:embed="rId5">
            <a:alphaModFix/>
          </a:blip>
          <a:srcRect/>
          <a:stretch/>
        </p:blipFill>
        <p:spPr>
          <a:xfrm>
            <a:off x="5359242" y="1541762"/>
            <a:ext cx="6833551" cy="5314984"/>
          </a:xfrm>
          <a:prstGeom prst="rect">
            <a:avLst/>
          </a:prstGeom>
          <a:noFill/>
          <a:ln>
            <a:noFill/>
          </a:ln>
        </p:spPr>
      </p:pic>
      <p:sp>
        <p:nvSpPr>
          <p:cNvPr id="543" name="Google Shape;543;p12"/>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400" b="0" i="0" u="none" strike="noStrike" cap="none">
                <a:solidFill>
                  <a:srgbClr val="000000"/>
                </a:solidFill>
                <a:latin typeface="Arial"/>
                <a:ea typeface="Arial"/>
                <a:cs typeface="Arial"/>
                <a:sym typeface="Arial"/>
              </a:rPr>
              <a:t> </a:t>
            </a:r>
            <a:endParaRPr/>
          </a:p>
        </p:txBody>
      </p:sp>
      <p:sp>
        <p:nvSpPr>
          <p:cNvPr id="544" name="Google Shape;544;p12"/>
          <p:cNvSpPr/>
          <p:nvPr/>
        </p:nvSpPr>
        <p:spPr>
          <a:xfrm>
            <a:off x="-60101" y="1511307"/>
            <a:ext cx="12193588" cy="5339756"/>
          </a:xfrm>
          <a:prstGeom prst="rect">
            <a:avLst/>
          </a:prstGeom>
          <a:gradFill>
            <a:gsLst>
              <a:gs pos="0">
                <a:srgbClr val="ECF7FF"/>
              </a:gs>
              <a:gs pos="14000">
                <a:srgbClr val="ECF7FF"/>
              </a:gs>
              <a:gs pos="22000">
                <a:srgbClr val="FFFFFF"/>
              </a:gs>
              <a:gs pos="37000">
                <a:srgbClr val="ECF7FF"/>
              </a:gs>
              <a:gs pos="51000">
                <a:srgbClr val="FFFFFF">
                  <a:alpha val="81960"/>
                </a:srgbClr>
              </a:gs>
              <a:gs pos="71000">
                <a:srgbClr val="FFFFFF">
                  <a:alpha val="48627"/>
                </a:srgbClr>
              </a:gs>
              <a:gs pos="90000">
                <a:srgbClr val="FFFFFF">
                  <a:alpha val="23921"/>
                </a:srgbClr>
              </a:gs>
              <a:gs pos="96000">
                <a:srgbClr val="FFFFFF">
                  <a:alpha val="9803"/>
                </a:srgbClr>
              </a:gs>
              <a:gs pos="100000">
                <a:srgbClr val="FFFFFF">
                  <a:alpha val="980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5" name="Google Shape;545;p12"/>
          <p:cNvSpPr txBox="1"/>
          <p:nvPr/>
        </p:nvSpPr>
        <p:spPr>
          <a:xfrm>
            <a:off x="-1873479" y="1819611"/>
            <a:ext cx="110744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THE MOST PROMISING PROJECTS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546" name="Google Shape;546;p12"/>
          <p:cNvSpPr txBox="1"/>
          <p:nvPr/>
        </p:nvSpPr>
        <p:spPr>
          <a:xfrm>
            <a:off x="495299" y="2202538"/>
            <a:ext cx="6096000" cy="25852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err="1">
                <a:solidFill>
                  <a:srgbClr val="002060"/>
                </a:solidFill>
                <a:latin typeface="Georgia"/>
                <a:ea typeface="Georgia"/>
                <a:cs typeface="Georgia"/>
                <a:sym typeface="Georgia"/>
              </a:rPr>
              <a:t>During</a:t>
            </a:r>
            <a:r>
              <a:rPr lang="ru-RU" sz="1800" b="0" i="0" u="none" strike="noStrike" cap="none" dirty="0">
                <a:solidFill>
                  <a:srgbClr val="002060"/>
                </a:solidFill>
                <a:latin typeface="Georgia"/>
                <a:ea typeface="Georgia"/>
                <a:cs typeface="Georgia"/>
                <a:sym typeface="Georgia"/>
              </a:rPr>
              <a:t> 2018-2021, </a:t>
            </a:r>
            <a:r>
              <a:rPr lang="ru-RU" sz="1800" b="0" i="0" u="none" strike="noStrike" cap="none" dirty="0" err="1">
                <a:solidFill>
                  <a:srgbClr val="002060"/>
                </a:solidFill>
                <a:latin typeface="Georgia"/>
                <a:ea typeface="Georgia"/>
                <a:cs typeface="Georgia"/>
                <a:sym typeface="Georgia"/>
              </a:rPr>
              <a:t>the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project</a:t>
            </a:r>
            <a:r>
              <a:rPr lang="ru-RU" sz="1800" b="0" i="0" u="none" strike="noStrike" cap="none" dirty="0">
                <a:solidFill>
                  <a:srgbClr val="002060"/>
                </a:solidFill>
                <a:latin typeface="Georgia"/>
                <a:ea typeface="Georgia"/>
                <a:cs typeface="Georgia"/>
                <a:sym typeface="Georgia"/>
              </a:rPr>
              <a:t> </a:t>
            </a:r>
            <a:r>
              <a:rPr lang="ru-RU" sz="1800" b="1" i="0" u="none" strike="noStrike" cap="none" dirty="0">
                <a:solidFill>
                  <a:srgbClr val="002060"/>
                </a:solidFill>
                <a:latin typeface="Georgia"/>
                <a:ea typeface="Georgia"/>
                <a:cs typeface="Georgia"/>
                <a:sym typeface="Georgia"/>
              </a:rPr>
              <a:t>"</a:t>
            </a:r>
            <a:r>
              <a:rPr lang="ru-RU" sz="1800" b="1" i="0" u="none" strike="noStrike" cap="none" dirty="0" err="1">
                <a:solidFill>
                  <a:srgbClr val="002060"/>
                </a:solidFill>
                <a:latin typeface="Georgia"/>
                <a:ea typeface="Georgia"/>
                <a:cs typeface="Georgia"/>
                <a:sym typeface="Georgia"/>
              </a:rPr>
              <a:t>Modernization</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of</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Teacher</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Higher</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Education</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with</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the</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Use</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of</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Innovative</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Teaching</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Instruments</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MoPED</a:t>
            </a:r>
            <a:r>
              <a:rPr lang="ru-RU" sz="1800" b="1" i="0" u="none" strike="noStrike" cap="none" dirty="0">
                <a:solidFill>
                  <a:srgbClr val="002060"/>
                </a:solidFill>
                <a:latin typeface="Georgia"/>
                <a:ea typeface="Georgia"/>
                <a:cs typeface="Georgia"/>
                <a:sym typeface="Georgia"/>
              </a:rPr>
              <a:t>)</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is</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being</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implemented</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within</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the</a:t>
            </a:r>
            <a:r>
              <a:rPr lang="ru-RU" sz="1800" b="0" i="0" u="none" strike="noStrike" cap="none" dirty="0">
                <a:solidFill>
                  <a:srgbClr val="002060"/>
                </a:solidFill>
                <a:latin typeface="Georgia"/>
                <a:ea typeface="Georgia"/>
                <a:cs typeface="Georgia"/>
                <a:sym typeface="Georgia"/>
              </a:rPr>
              <a:t> ERASMUS + KA 2 </a:t>
            </a:r>
            <a:r>
              <a:rPr lang="ru-RU" sz="1800" b="0" i="0" u="none" strike="noStrike" cap="none" dirty="0" err="1">
                <a:solidFill>
                  <a:srgbClr val="002060"/>
                </a:solidFill>
                <a:latin typeface="Georgia"/>
                <a:ea typeface="Georgia"/>
                <a:cs typeface="Georgia"/>
                <a:sym typeface="Georgia"/>
              </a:rPr>
              <a:t>program</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where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our</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university</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for</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the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first</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time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in</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Ukraine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has</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become</a:t>
            </a:r>
            <a:r>
              <a:rPr lang="ru-RU" sz="1800" b="0" i="0" u="none" strike="noStrike" cap="none" dirty="0">
                <a:solidFill>
                  <a:srgbClr val="002060"/>
                </a:solidFill>
                <a:latin typeface="Georgia"/>
                <a:ea typeface="Georgia"/>
                <a:cs typeface="Georgia"/>
                <a:sym typeface="Georgia"/>
              </a:rPr>
              <a:t> a </a:t>
            </a:r>
            <a:r>
              <a:rPr lang="ru-RU" sz="1800" b="0" i="0" u="none" strike="noStrike" cap="none" dirty="0" err="1">
                <a:solidFill>
                  <a:srgbClr val="002060"/>
                </a:solidFill>
                <a:latin typeface="Georgia"/>
                <a:ea typeface="Georgia"/>
                <a:cs typeface="Georgia"/>
                <a:sym typeface="Georgia"/>
              </a:rPr>
              <a:t>grant</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holder</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in</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the</a:t>
            </a:r>
            <a:r>
              <a:rPr lang="ru-RU" sz="1800" b="0" i="0" u="none" strike="noStrike" cap="none" dirty="0">
                <a:solidFill>
                  <a:srgbClr val="002060"/>
                </a:solidFill>
                <a:latin typeface="Georgia"/>
                <a:ea typeface="Georgia"/>
                <a:cs typeface="Georgia"/>
                <a:sym typeface="Georgia"/>
              </a:rPr>
              <a:t> ERASMUS + KA 2 </a:t>
            </a:r>
            <a:r>
              <a:rPr lang="ru-RU" sz="1800" b="0" i="0" u="none" strike="noStrike" cap="none" dirty="0" err="1">
                <a:solidFill>
                  <a:srgbClr val="002060"/>
                </a:solidFill>
                <a:latin typeface="Georgia"/>
                <a:ea typeface="Georgia"/>
                <a:cs typeface="Georgia"/>
                <a:sym typeface="Georgia"/>
              </a:rPr>
              <a:t>project</a:t>
            </a:r>
            <a:r>
              <a:rPr lang="ru-RU" sz="1800" b="0" i="0" u="none" strike="noStrike" cap="none" dirty="0">
                <a:solidFill>
                  <a:srgbClr val="002060"/>
                </a:solidFill>
                <a:latin typeface="Georgia"/>
                <a:ea typeface="Georgia"/>
                <a:cs typeface="Georgia"/>
                <a:sym typeface="Georgia"/>
              </a:rPr>
              <a:t>.</a:t>
            </a:r>
            <a:endParaRPr sz="1800" b="0" i="0" u="none" strike="noStrike" cap="none" dirty="0">
              <a:solidFill>
                <a:srgbClr val="002060"/>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Georgia"/>
                <a:ea typeface="Georgia"/>
                <a:cs typeface="Georgia"/>
                <a:sym typeface="Georgia"/>
              </a:rPr>
              <a:t>       </a:t>
            </a:r>
            <a:endParaRPr sz="1800" b="0" i="0" u="none" strike="noStrike" cap="none" dirty="0">
              <a:solidFill>
                <a:srgbClr val="002060"/>
              </a:solidFill>
              <a:latin typeface="Georgia"/>
              <a:ea typeface="Georgia"/>
              <a:cs typeface="Georgia"/>
              <a:sym typeface="Georgia"/>
            </a:endParaRPr>
          </a:p>
          <a:p>
            <a:pPr marL="0" marR="0" lvl="0" indent="0" algn="ctr" rtl="0">
              <a:lnSpc>
                <a:spcPct val="100000"/>
              </a:lnSpc>
              <a:spcBef>
                <a:spcPts val="0"/>
              </a:spcBef>
              <a:spcAft>
                <a:spcPts val="0"/>
              </a:spcAft>
              <a:buNone/>
            </a:pPr>
            <a:r>
              <a:rPr lang="ru-RU" sz="1800" b="0" i="0" u="none" strike="noStrike" cap="none" dirty="0" err="1">
                <a:solidFill>
                  <a:srgbClr val="002060"/>
                </a:solidFill>
                <a:latin typeface="Georgia"/>
                <a:ea typeface="Georgia"/>
                <a:cs typeface="Georgia"/>
                <a:sym typeface="Georgia"/>
              </a:rPr>
              <a:t>Total</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cost</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of</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the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project</a:t>
            </a:r>
            <a:r>
              <a:rPr lang="ru-RU" sz="1800" b="0" i="0" u="none" strike="noStrike" cap="none" dirty="0">
                <a:solidFill>
                  <a:srgbClr val="002060"/>
                </a:solidFill>
                <a:latin typeface="Georgia"/>
                <a:ea typeface="Georgia"/>
                <a:cs typeface="Georgia"/>
                <a:sym typeface="Georgia"/>
              </a:rPr>
              <a:t>: 861 445,00 </a:t>
            </a:r>
            <a:r>
              <a:rPr lang="ru-RU" sz="1800" b="0" i="0" u="none" strike="noStrike" cap="none" dirty="0" err="1">
                <a:solidFill>
                  <a:srgbClr val="002060"/>
                </a:solidFill>
                <a:latin typeface="Georgia"/>
                <a:ea typeface="Georgia"/>
                <a:cs typeface="Georgia"/>
                <a:sym typeface="Georgia"/>
              </a:rPr>
              <a:t>euro</a:t>
            </a:r>
            <a:endParaRPr sz="1800" b="0" i="0" u="none" strike="noStrike" cap="none" dirty="0">
              <a:solidFill>
                <a:srgbClr val="002060"/>
              </a:solidFill>
              <a:latin typeface="Georgia"/>
              <a:ea typeface="Georgia"/>
              <a:cs typeface="Georgia"/>
              <a:sym typeface="Georgia"/>
            </a:endParaRPr>
          </a:p>
        </p:txBody>
      </p:sp>
      <p:sp>
        <p:nvSpPr>
          <p:cNvPr id="547" name="Google Shape;547;p12"/>
          <p:cNvSpPr txBox="1"/>
          <p:nvPr/>
        </p:nvSpPr>
        <p:spPr>
          <a:xfrm>
            <a:off x="1486649" y="4879131"/>
            <a:ext cx="4113300" cy="121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ru-RU" sz="1800" b="0" i="0" u="none" strike="noStrike" cap="none" dirty="0" err="1">
                <a:solidFill>
                  <a:schemeClr val="dk1"/>
                </a:solidFill>
                <a:latin typeface="Georgia"/>
                <a:ea typeface="Georgia"/>
                <a:cs typeface="Georgia"/>
                <a:sym typeface="Georgia"/>
              </a:rPr>
              <a:t>As</a:t>
            </a:r>
            <a:r>
              <a:rPr lang="ru-RU" sz="1800" b="0" i="0" u="none" strike="noStrike" cap="none" dirty="0">
                <a:solidFill>
                  <a:schemeClr val="dk1"/>
                </a:solidFill>
                <a:latin typeface="Georgia"/>
                <a:ea typeface="Georgia"/>
                <a:cs typeface="Georgia"/>
                <a:sym typeface="Georgia"/>
              </a:rPr>
              <a:t> a </a:t>
            </a:r>
            <a:r>
              <a:rPr lang="ru-RU" sz="1800" b="0" i="0" u="none" strike="noStrike" cap="none" dirty="0" err="1">
                <a:solidFill>
                  <a:schemeClr val="dk1"/>
                </a:solidFill>
                <a:latin typeface="Georgia"/>
                <a:ea typeface="Georgia"/>
                <a:cs typeface="Georgia"/>
                <a:sym typeface="Georgia"/>
              </a:rPr>
              <a:t>result</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of</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the</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project</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the</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Center</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for</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Innovative</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Educational</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Technologies</a:t>
            </a:r>
            <a:r>
              <a:rPr lang="ru-RU" sz="1800" b="0" i="0" u="none" strike="noStrike" cap="none" dirty="0">
                <a:solidFill>
                  <a:schemeClr val="dk1"/>
                </a:solidFill>
                <a:latin typeface="Georgia"/>
                <a:ea typeface="Georgia"/>
                <a:cs typeface="Georgia"/>
                <a:sym typeface="Georgia"/>
              </a:rPr>
              <a:t> «PNU-</a:t>
            </a:r>
            <a:r>
              <a:rPr lang="ru-RU" sz="1800" b="0" i="0" u="none" strike="noStrike" cap="none" dirty="0" err="1">
                <a:solidFill>
                  <a:schemeClr val="dk1"/>
                </a:solidFill>
                <a:latin typeface="Georgia"/>
                <a:ea typeface="Georgia"/>
                <a:cs typeface="Georgia"/>
                <a:sym typeface="Georgia"/>
              </a:rPr>
              <a:t>EcoSystem</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was</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created</a:t>
            </a:r>
            <a:endParaRPr sz="1400" b="0" i="0" u="none" strike="noStrike" cap="none" dirty="0">
              <a:solidFill>
                <a:srgbClr val="000000"/>
              </a:solidFill>
              <a:latin typeface="Georgia"/>
              <a:ea typeface="Georgia"/>
              <a:cs typeface="Georgia"/>
              <a:sym typeface="Georgia"/>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13"/>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553" name="Google Shape;553;p13"/>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554" name="Google Shape;554;p13" descr="https://lh4.googleusercontent.com/VPZUAP5ejoTFJ95XzfKtJ45wIdcn9aYvczFh-TKHeuqUml9bzRkgYHdesZ1ozVinbauWGda_EiQovQ6f4hBleG7I2Ojzi7D0yrkFZwL-q0-waXZCv6VV76XBkL1s3-AUb2slyvE"/>
          <p:cNvPicPr preferRelativeResize="0"/>
          <p:nvPr/>
        </p:nvPicPr>
        <p:blipFill rotWithShape="1">
          <a:blip r:embed="rId3">
            <a:alphaModFix/>
          </a:blip>
          <a:srcRect/>
          <a:stretch/>
        </p:blipFill>
        <p:spPr>
          <a:xfrm>
            <a:off x="9805409" y="0"/>
            <a:ext cx="2510727" cy="1452171"/>
          </a:xfrm>
          <a:prstGeom prst="rect">
            <a:avLst/>
          </a:prstGeom>
          <a:noFill/>
          <a:ln>
            <a:noFill/>
          </a:ln>
        </p:spPr>
      </p:pic>
      <p:sp>
        <p:nvSpPr>
          <p:cNvPr id="555" name="Google Shape;555;p13"/>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556" name="Google Shape;556;p13"/>
          <p:cNvPicPr preferRelativeResize="0"/>
          <p:nvPr/>
        </p:nvPicPr>
        <p:blipFill rotWithShape="1">
          <a:blip r:embed="rId4">
            <a:alphaModFix/>
          </a:blip>
          <a:srcRect/>
          <a:stretch/>
        </p:blipFill>
        <p:spPr>
          <a:xfrm>
            <a:off x="464086" y="0"/>
            <a:ext cx="1524009" cy="1524009"/>
          </a:xfrm>
          <a:prstGeom prst="rect">
            <a:avLst/>
          </a:prstGeom>
          <a:noFill/>
          <a:ln>
            <a:noFill/>
          </a:ln>
        </p:spPr>
      </p:pic>
      <p:pic>
        <p:nvPicPr>
          <p:cNvPr id="557" name="Google Shape;557;p13" descr="https://lh3.googleusercontent.com/669JEcHldyMPPeWatNsqX7YNIW1hdEVY1b9aEfo83JqG3q1ntElfLGSGXpcLtChJ20QkxHFjx8dw6pyfUi5oeyMS3YDnxqUEdypC1lx1nvomUeKcs9H181XLWi-0ZF5244lSE_w"/>
          <p:cNvPicPr preferRelativeResize="0"/>
          <p:nvPr/>
        </p:nvPicPr>
        <p:blipFill rotWithShape="1">
          <a:blip r:embed="rId5">
            <a:alphaModFix/>
          </a:blip>
          <a:srcRect/>
          <a:stretch/>
        </p:blipFill>
        <p:spPr>
          <a:xfrm>
            <a:off x="5194331" y="1524009"/>
            <a:ext cx="7993293" cy="5311124"/>
          </a:xfrm>
          <a:prstGeom prst="rect">
            <a:avLst/>
          </a:prstGeom>
          <a:noFill/>
          <a:ln>
            <a:noFill/>
          </a:ln>
        </p:spPr>
      </p:pic>
      <p:sp>
        <p:nvSpPr>
          <p:cNvPr id="558" name="Google Shape;558;p13"/>
          <p:cNvSpPr/>
          <p:nvPr/>
        </p:nvSpPr>
        <p:spPr>
          <a:xfrm>
            <a:off x="1587" y="1566332"/>
            <a:ext cx="12847898" cy="5311124"/>
          </a:xfrm>
          <a:prstGeom prst="rect">
            <a:avLst/>
          </a:prstGeom>
          <a:gradFill>
            <a:gsLst>
              <a:gs pos="0">
                <a:srgbClr val="ECF7FF"/>
              </a:gs>
              <a:gs pos="14000">
                <a:srgbClr val="ECF7FF"/>
              </a:gs>
              <a:gs pos="22000">
                <a:srgbClr val="FFFFFF"/>
              </a:gs>
              <a:gs pos="37000">
                <a:srgbClr val="ECF7FF"/>
              </a:gs>
              <a:gs pos="51000">
                <a:srgbClr val="FFFFFF">
                  <a:alpha val="81960"/>
                </a:srgbClr>
              </a:gs>
              <a:gs pos="71000">
                <a:srgbClr val="FFFFFF">
                  <a:alpha val="48627"/>
                </a:srgbClr>
              </a:gs>
              <a:gs pos="90000">
                <a:srgbClr val="FFFFFF">
                  <a:alpha val="23921"/>
                </a:srgbClr>
              </a:gs>
              <a:gs pos="96000">
                <a:srgbClr val="FFFFFF">
                  <a:alpha val="9803"/>
                </a:srgbClr>
              </a:gs>
              <a:gs pos="100000">
                <a:srgbClr val="FFFFFF">
                  <a:alpha val="980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9" name="Google Shape;559;p13"/>
          <p:cNvSpPr txBox="1"/>
          <p:nvPr/>
        </p:nvSpPr>
        <p:spPr>
          <a:xfrm>
            <a:off x="-1808035" y="1739159"/>
            <a:ext cx="110744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THE MOST PROMISING PROJECTS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560" name="Google Shape;560;p13"/>
          <p:cNvSpPr txBox="1"/>
          <p:nvPr/>
        </p:nvSpPr>
        <p:spPr>
          <a:xfrm>
            <a:off x="634365" y="2331646"/>
            <a:ext cx="6189600" cy="4247276"/>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0B2673"/>
              </a:buClr>
              <a:buSzPts val="1800"/>
              <a:buFont typeface="Book Antiqua"/>
              <a:buNone/>
            </a:pPr>
            <a:r>
              <a:rPr lang="ru-RU" sz="1800" b="0" i="0" u="none" strike="noStrike" cap="none">
                <a:solidFill>
                  <a:srgbClr val="0B2673"/>
                </a:solidFill>
                <a:latin typeface="Georgia"/>
                <a:ea typeface="Georgia"/>
                <a:cs typeface="Georgia"/>
                <a:sym typeface="Georgia"/>
              </a:rPr>
              <a:t>During the period 2018-2020, the project </a:t>
            </a:r>
            <a:r>
              <a:rPr lang="ru-RU" sz="1800" b="1" i="0" u="none" strike="noStrike" cap="none">
                <a:solidFill>
                  <a:srgbClr val="0B2673"/>
                </a:solidFill>
                <a:latin typeface="Georgia"/>
                <a:ea typeface="Georgia"/>
                <a:cs typeface="Georgia"/>
                <a:sym typeface="Georgia"/>
              </a:rPr>
              <a:t>“Creating of Project and Educational Center for the </a:t>
            </a:r>
            <a:r>
              <a:rPr lang="ru-RU" sz="1800" b="1" i="0" u="none" strike="noStrike" cap="none">
                <a:solidFill>
                  <a:schemeClr val="dk1"/>
                </a:solidFill>
                <a:latin typeface="Georgia"/>
                <a:ea typeface="Georgia"/>
                <a:cs typeface="Georgia"/>
                <a:sym typeface="Georgia"/>
              </a:rPr>
              <a:t>Development of </a:t>
            </a:r>
            <a:r>
              <a:rPr lang="ru-RU" sz="1800" b="1" i="0" u="none" strike="noStrike" cap="none">
                <a:solidFill>
                  <a:srgbClr val="0B2673"/>
                </a:solidFill>
                <a:latin typeface="Georgia"/>
                <a:ea typeface="Georgia"/>
                <a:cs typeface="Georgia"/>
                <a:sym typeface="Georgia"/>
              </a:rPr>
              <a:t> Innovation and Investment in the Region “Agents of Changes” </a:t>
            </a:r>
            <a:r>
              <a:rPr lang="ru-RU" sz="1800" b="0" i="0" u="none" strike="noStrike" cap="none">
                <a:solidFill>
                  <a:srgbClr val="0B2673"/>
                </a:solidFill>
                <a:latin typeface="Georgia"/>
                <a:ea typeface="Georgia"/>
                <a:cs typeface="Georgia"/>
                <a:sym typeface="Georgia"/>
              </a:rPr>
              <a:t>is being implemented with sector budget support from the European Union.</a:t>
            </a:r>
            <a:endParaRPr sz="1800" b="0" i="0" u="none" strike="noStrike" cap="none">
              <a:solidFill>
                <a:srgbClr val="0B2673"/>
              </a:solidFill>
              <a:latin typeface="Georgia"/>
              <a:ea typeface="Georgia"/>
              <a:cs typeface="Georgia"/>
              <a:sym typeface="Georgia"/>
            </a:endParaRPr>
          </a:p>
          <a:p>
            <a:pPr marL="0" marR="0" lvl="0" indent="0" algn="just" rtl="0">
              <a:lnSpc>
                <a:spcPct val="100000"/>
              </a:lnSpc>
              <a:spcBef>
                <a:spcPts val="0"/>
              </a:spcBef>
              <a:spcAft>
                <a:spcPts val="0"/>
              </a:spcAft>
              <a:buClr>
                <a:schemeClr val="dk2"/>
              </a:buClr>
              <a:buSzPts val="1100"/>
              <a:buFont typeface="Arial"/>
              <a:buNone/>
            </a:pPr>
            <a:endParaRPr sz="1800" b="0" i="0" u="none" strike="noStrike" cap="none">
              <a:solidFill>
                <a:srgbClr val="0B2673"/>
              </a:solidFill>
              <a:latin typeface="Georgia"/>
              <a:ea typeface="Georgia"/>
              <a:cs typeface="Georgia"/>
              <a:sym typeface="Georgia"/>
            </a:endParaRPr>
          </a:p>
          <a:p>
            <a:pPr marL="0" marR="0" lvl="0" indent="0" algn="just" rtl="0">
              <a:lnSpc>
                <a:spcPct val="100000"/>
              </a:lnSpc>
              <a:spcBef>
                <a:spcPts val="0"/>
              </a:spcBef>
              <a:spcAft>
                <a:spcPts val="0"/>
              </a:spcAft>
              <a:buClr>
                <a:schemeClr val="dk2"/>
              </a:buClr>
              <a:buSzPts val="1100"/>
              <a:buFont typeface="Arial"/>
              <a:buNone/>
            </a:pPr>
            <a:r>
              <a:rPr lang="ru-RU" sz="1800" b="0" i="0" u="none" strike="noStrike" cap="none">
                <a:solidFill>
                  <a:srgbClr val="0B2673"/>
                </a:solidFill>
                <a:latin typeface="Georgia"/>
                <a:ea typeface="Georgia"/>
                <a:cs typeface="Georgia"/>
                <a:sym typeface="Georgia"/>
              </a:rPr>
              <a:t>      The total budget of the project is 11 585 409,00 UAH.</a:t>
            </a:r>
            <a:endParaRPr sz="1800" b="0" i="0" u="none" strike="noStrike" cap="none">
              <a:solidFill>
                <a:srgbClr val="0B2673"/>
              </a:solidFill>
              <a:latin typeface="Georgia"/>
              <a:ea typeface="Georgia"/>
              <a:cs typeface="Georgia"/>
              <a:sym typeface="Georgia"/>
            </a:endParaRPr>
          </a:p>
          <a:p>
            <a:pPr marL="0" marR="0" lvl="0" indent="0" algn="just" rtl="0">
              <a:lnSpc>
                <a:spcPct val="100000"/>
              </a:lnSpc>
              <a:spcBef>
                <a:spcPts val="0"/>
              </a:spcBef>
              <a:spcAft>
                <a:spcPts val="0"/>
              </a:spcAft>
              <a:buClr>
                <a:srgbClr val="0B2673"/>
              </a:buClr>
              <a:buSzPts val="1800"/>
              <a:buFont typeface="Book Antiqua"/>
              <a:buNone/>
            </a:pPr>
            <a:endParaRPr sz="1800" b="1" i="0" u="none" strike="noStrike" cap="none">
              <a:solidFill>
                <a:srgbClr val="0B2673"/>
              </a:solidFill>
              <a:latin typeface="Georgia"/>
              <a:ea typeface="Georgia"/>
              <a:cs typeface="Georgia"/>
              <a:sym typeface="Georgia"/>
            </a:endParaRPr>
          </a:p>
          <a:p>
            <a:pPr marL="0" marR="0" lvl="0" indent="0" algn="just" rtl="0">
              <a:lnSpc>
                <a:spcPct val="100000"/>
              </a:lnSpc>
              <a:spcBef>
                <a:spcPts val="0"/>
              </a:spcBef>
              <a:spcAft>
                <a:spcPts val="0"/>
              </a:spcAft>
              <a:buClr>
                <a:srgbClr val="0B2673"/>
              </a:buClr>
              <a:buSzPts val="1800"/>
              <a:buFont typeface="Arial"/>
              <a:buNone/>
            </a:pPr>
            <a:r>
              <a:rPr lang="ru-RU" sz="1800" b="0" i="0" u="none" strike="noStrike" cap="none">
                <a:solidFill>
                  <a:srgbClr val="0B2673"/>
                </a:solidFill>
                <a:latin typeface="Georgia"/>
                <a:ea typeface="Georgia"/>
                <a:cs typeface="Georgia"/>
                <a:sym typeface="Georgia"/>
              </a:rPr>
              <a:t>    </a:t>
            </a:r>
            <a:r>
              <a:rPr lang="ru-RU" sz="1800" b="0" i="0" u="none" strike="noStrike" cap="none">
                <a:solidFill>
                  <a:schemeClr val="dk1"/>
                </a:solidFill>
                <a:latin typeface="Georgia"/>
                <a:ea typeface="Georgia"/>
                <a:cs typeface="Georgia"/>
                <a:sym typeface="Georgia"/>
              </a:rPr>
              <a:t>Project and Educational Center “Agents of Changes” </a:t>
            </a:r>
            <a:r>
              <a:rPr lang="ru-RU" sz="1800" b="0" i="0" u="none" strike="noStrike" cap="none">
                <a:solidFill>
                  <a:srgbClr val="0B2673"/>
                </a:solidFill>
                <a:latin typeface="Georgia"/>
                <a:ea typeface="Georgia"/>
                <a:cs typeface="Georgia"/>
                <a:sym typeface="Georgia"/>
              </a:rPr>
              <a:t> is a powerful platform for collaboration of our students of different specialties with the representatives of united territorial communities for the preparation and implementation of new projects. In 2019 alone, the Center won 3 grant projects aimed at developing the region.</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rgbClr val="0B2673"/>
              </a:buClr>
              <a:buSzPts val="1800"/>
              <a:buFont typeface="Arial"/>
              <a:buNone/>
            </a:pPr>
            <a:endParaRPr sz="1800" b="0" i="0" u="none" strike="noStrike" cap="none">
              <a:solidFill>
                <a:srgbClr val="0B2673"/>
              </a:solidFill>
              <a:latin typeface="Georgia"/>
              <a:ea typeface="Georgia"/>
              <a:cs typeface="Georgia"/>
              <a:sym typeface="Georgia"/>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99"/>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566" name="Google Shape;566;p99"/>
          <p:cNvPicPr preferRelativeResize="0"/>
          <p:nvPr/>
        </p:nvPicPr>
        <p:blipFill rotWithShape="1">
          <a:blip r:embed="rId3">
            <a:alphaModFix/>
          </a:blip>
          <a:srcRect/>
          <a:stretch/>
        </p:blipFill>
        <p:spPr>
          <a:xfrm>
            <a:off x="464086" y="0"/>
            <a:ext cx="1524009" cy="1524009"/>
          </a:xfrm>
          <a:prstGeom prst="rect">
            <a:avLst/>
          </a:prstGeom>
          <a:noFill/>
          <a:ln>
            <a:noFill/>
          </a:ln>
        </p:spPr>
      </p:pic>
      <p:sp>
        <p:nvSpPr>
          <p:cNvPr id="567" name="Google Shape;567;p99"/>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400" b="0" i="0" u="none" strike="noStrike" cap="none">
                <a:solidFill>
                  <a:srgbClr val="000000"/>
                </a:solidFill>
                <a:latin typeface="Arial"/>
                <a:ea typeface="Arial"/>
                <a:cs typeface="Arial"/>
                <a:sym typeface="Arial"/>
              </a:rPr>
              <a:t> </a:t>
            </a:r>
            <a:endParaRPr/>
          </a:p>
        </p:txBody>
      </p:sp>
      <p:sp>
        <p:nvSpPr>
          <p:cNvPr id="568" name="Google Shape;568;p99"/>
          <p:cNvSpPr/>
          <p:nvPr/>
        </p:nvSpPr>
        <p:spPr>
          <a:xfrm>
            <a:off x="-3458063" y="9721949"/>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400" b="0" i="0" u="none" strike="noStrike" cap="none">
                <a:solidFill>
                  <a:srgbClr val="000000"/>
                </a:solidFill>
                <a:latin typeface="Arial"/>
                <a:ea typeface="Arial"/>
                <a:cs typeface="Arial"/>
                <a:sym typeface="Arial"/>
              </a:rPr>
              <a:t> </a:t>
            </a:r>
            <a:endParaRPr/>
          </a:p>
        </p:txBody>
      </p:sp>
      <p:pic>
        <p:nvPicPr>
          <p:cNvPr id="569" name="Google Shape;569;p99" descr="https://lh3.googleusercontent.com/e8gQLJRiJU2XbHrCoE8bFQXOofU1hLawdRNvWU6hZ7umWblfRU7W9DmYkVm7ZX0gegX-hTAeZs64aIddjQxce7HK2gCakRpT9LqYa45oXGVIlX8XM4ZAsgc9PMJinROJ9Asn5cg"/>
          <p:cNvPicPr preferRelativeResize="0"/>
          <p:nvPr/>
        </p:nvPicPr>
        <p:blipFill rotWithShape="1">
          <a:blip r:embed="rId4">
            <a:alphaModFix/>
          </a:blip>
          <a:srcRect l="-487" t="30892" r="1" b="10500"/>
          <a:stretch/>
        </p:blipFill>
        <p:spPr>
          <a:xfrm>
            <a:off x="4289315" y="1518624"/>
            <a:ext cx="12251462" cy="5544255"/>
          </a:xfrm>
          <a:prstGeom prst="rect">
            <a:avLst/>
          </a:prstGeom>
          <a:noFill/>
          <a:ln>
            <a:noFill/>
          </a:ln>
        </p:spPr>
      </p:pic>
      <p:sp>
        <p:nvSpPr>
          <p:cNvPr id="570" name="Google Shape;570;p99"/>
          <p:cNvSpPr/>
          <p:nvPr/>
        </p:nvSpPr>
        <p:spPr>
          <a:xfrm>
            <a:off x="0" y="1510904"/>
            <a:ext cx="13056242" cy="5559697"/>
          </a:xfrm>
          <a:prstGeom prst="rect">
            <a:avLst/>
          </a:prstGeom>
          <a:gradFill>
            <a:gsLst>
              <a:gs pos="0">
                <a:srgbClr val="ECF7FF"/>
              </a:gs>
              <a:gs pos="14000">
                <a:srgbClr val="ECF7FF"/>
              </a:gs>
              <a:gs pos="22000">
                <a:srgbClr val="FFFFFF"/>
              </a:gs>
              <a:gs pos="37000">
                <a:srgbClr val="ECF7FF"/>
              </a:gs>
              <a:gs pos="51000">
                <a:srgbClr val="FFFFFF">
                  <a:alpha val="81960"/>
                </a:srgbClr>
              </a:gs>
              <a:gs pos="71000">
                <a:srgbClr val="FFFFFF">
                  <a:alpha val="48627"/>
                </a:srgbClr>
              </a:gs>
              <a:gs pos="90000">
                <a:srgbClr val="FFFFFF">
                  <a:alpha val="23921"/>
                </a:srgbClr>
              </a:gs>
              <a:gs pos="96000">
                <a:srgbClr val="FFFFFF">
                  <a:alpha val="9803"/>
                </a:srgbClr>
              </a:gs>
              <a:gs pos="100000">
                <a:srgbClr val="FFFFFF">
                  <a:alpha val="980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1" name="Google Shape;571;p99"/>
          <p:cNvSpPr txBox="1"/>
          <p:nvPr/>
        </p:nvSpPr>
        <p:spPr>
          <a:xfrm>
            <a:off x="171450" y="2491389"/>
            <a:ext cx="11102292"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28B"/>
              </a:buClr>
              <a:buSzPts val="1800"/>
              <a:buFont typeface="Arial"/>
              <a:buNone/>
            </a:pPr>
            <a:r>
              <a:rPr lang="ru-RU" sz="1800" b="0" i="0" u="none" strike="noStrike" cap="none" dirty="0" err="1">
                <a:solidFill>
                  <a:srgbClr val="08486F"/>
                </a:solidFill>
                <a:latin typeface="Georgia"/>
                <a:ea typeface="Georgia"/>
                <a:cs typeface="Georgia"/>
                <a:sym typeface="Georgia"/>
              </a:rPr>
              <a:t>During</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last</a:t>
            </a:r>
            <a:r>
              <a:rPr lang="ru-RU" sz="1800" b="0" i="0" u="none" strike="noStrike" cap="none" dirty="0">
                <a:solidFill>
                  <a:srgbClr val="08486F"/>
                </a:solidFill>
                <a:latin typeface="Georgia"/>
                <a:ea typeface="Georgia"/>
                <a:cs typeface="Georgia"/>
                <a:sym typeface="Georgia"/>
              </a:rPr>
              <a:t> 5 </a:t>
            </a:r>
            <a:r>
              <a:rPr lang="ru-RU" sz="1800" b="0" i="0" u="none" strike="noStrike" cap="none" dirty="0" err="1">
                <a:solidFill>
                  <a:srgbClr val="08486F"/>
                </a:solidFill>
                <a:latin typeface="Georgia"/>
                <a:ea typeface="Georgia"/>
                <a:cs typeface="Georgia"/>
                <a:sym typeface="Georgia"/>
              </a:rPr>
              <a:t>years</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several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major</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energy</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efficiency</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infrastructure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projects</a:t>
            </a:r>
            <a:r>
              <a:rPr lang="ru-RU" sz="1800" b="0" i="0" u="none" strike="noStrike" cap="none" dirty="0">
                <a:solidFill>
                  <a:srgbClr val="08486F"/>
                </a:solidFill>
                <a:latin typeface="Georgia"/>
                <a:ea typeface="Georgia"/>
                <a:cs typeface="Georgia"/>
                <a:sym typeface="Georgia"/>
              </a:rPr>
              <a:t> </a:t>
            </a:r>
            <a:endParaRPr sz="1800" b="0" i="0" u="none" strike="noStrike" cap="none" dirty="0">
              <a:solidFill>
                <a:srgbClr val="08486F"/>
              </a:solidFill>
              <a:latin typeface="Georgia"/>
              <a:ea typeface="Georgia"/>
              <a:cs typeface="Georgia"/>
              <a:sym typeface="Georgia"/>
            </a:endParaRPr>
          </a:p>
          <a:p>
            <a:pPr marL="0" marR="0" lvl="0" indent="0" algn="l" rtl="0">
              <a:lnSpc>
                <a:spcPct val="100000"/>
              </a:lnSpc>
              <a:spcBef>
                <a:spcPts val="0"/>
              </a:spcBef>
              <a:spcAft>
                <a:spcPts val="0"/>
              </a:spcAft>
              <a:buClr>
                <a:srgbClr val="22228B"/>
              </a:buClr>
              <a:buSzPts val="1800"/>
              <a:buFont typeface="Arial"/>
              <a:buNone/>
            </a:pPr>
            <a:r>
              <a:rPr lang="ru-RU" sz="1800" b="0" i="0" u="none" strike="noStrike" cap="none" dirty="0" err="1">
                <a:solidFill>
                  <a:srgbClr val="08486F"/>
                </a:solidFill>
                <a:latin typeface="Georgia"/>
                <a:ea typeface="Georgia"/>
                <a:cs typeface="Georgia"/>
                <a:sym typeface="Georgia"/>
              </a:rPr>
              <a:t>have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been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implemented</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at</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University</a:t>
            </a:r>
            <a:r>
              <a:rPr lang="ru-RU" sz="1800" b="0" i="0" u="none" strike="noStrike" cap="none" dirty="0">
                <a:solidFill>
                  <a:srgbClr val="08486F"/>
                </a:solidFill>
                <a:latin typeface="Georgia"/>
                <a:ea typeface="Georgia"/>
                <a:cs typeface="Georgia"/>
                <a:sym typeface="Georgia"/>
              </a:rPr>
              <a:t>: </a:t>
            </a:r>
            <a:endParaRPr sz="1400" b="0" i="0" u="none" strike="noStrike" cap="none" dirty="0">
              <a:solidFill>
                <a:srgbClr val="08486F"/>
              </a:solidFill>
              <a:latin typeface="Georgia"/>
              <a:ea typeface="Georgia"/>
              <a:cs typeface="Georgia"/>
              <a:sym typeface="Georgia"/>
            </a:endParaRPr>
          </a:p>
          <a:p>
            <a:pPr marL="355600" marR="0" lvl="0" indent="-355600" algn="l" rtl="0">
              <a:lnSpc>
                <a:spcPct val="100000"/>
              </a:lnSpc>
              <a:spcBef>
                <a:spcPts val="0"/>
              </a:spcBef>
              <a:spcAft>
                <a:spcPts val="0"/>
              </a:spcAft>
              <a:buClr>
                <a:srgbClr val="000000"/>
              </a:buClr>
              <a:buSzPts val="1800"/>
              <a:buFont typeface="Arial"/>
              <a:buChar char="-"/>
            </a:pPr>
            <a:r>
              <a:rPr lang="ru-RU" sz="1800" b="0" i="0" u="none" strike="noStrike" cap="none" dirty="0" err="1">
                <a:solidFill>
                  <a:srgbClr val="08486F"/>
                </a:solidFill>
                <a:latin typeface="Georgia"/>
                <a:ea typeface="Georgia"/>
                <a:cs typeface="Georgia"/>
                <a:sym typeface="Georgia"/>
              </a:rPr>
              <a:t>insulation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replacement</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windows</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8-storey </a:t>
            </a:r>
            <a:r>
              <a:rPr lang="ru-RU" sz="1800" b="0" i="0" u="none" strike="noStrike" cap="none" dirty="0" err="1">
                <a:solidFill>
                  <a:srgbClr val="08486F"/>
                </a:solidFill>
                <a:latin typeface="Georgia"/>
                <a:ea typeface="Georgia"/>
                <a:cs typeface="Georgia"/>
                <a:sym typeface="Georgia"/>
              </a:rPr>
              <a:t>building</a:t>
            </a:r>
            <a:r>
              <a:rPr lang="ru-RU" sz="1800" b="0" i="0" u="none" strike="noStrike" cap="none" dirty="0">
                <a:solidFill>
                  <a:srgbClr val="08486F"/>
                </a:solidFill>
                <a:latin typeface="Georgia"/>
                <a:ea typeface="Georgia"/>
                <a:cs typeface="Georgia"/>
                <a:sym typeface="Georgia"/>
              </a:rPr>
              <a:t> - 12 000 000,00 UAH.</a:t>
            </a:r>
            <a:endParaRPr sz="1800" b="0" i="0" u="none" strike="noStrike" cap="none" dirty="0">
              <a:solidFill>
                <a:srgbClr val="08486F"/>
              </a:solidFill>
              <a:latin typeface="Georgia"/>
              <a:ea typeface="Georgia"/>
              <a:cs typeface="Georgia"/>
              <a:sym typeface="Georgia"/>
            </a:endParaRPr>
          </a:p>
          <a:p>
            <a:pPr marL="355600" marR="0" lvl="0" indent="-355600" algn="l" rtl="0">
              <a:lnSpc>
                <a:spcPct val="100000"/>
              </a:lnSpc>
              <a:spcBef>
                <a:spcPts val="0"/>
              </a:spcBef>
              <a:spcAft>
                <a:spcPts val="0"/>
              </a:spcAft>
              <a:buClr>
                <a:srgbClr val="000000"/>
              </a:buClr>
              <a:buSzPts val="1800"/>
              <a:buFont typeface="Arial"/>
              <a:buChar char="-"/>
            </a:pPr>
            <a:r>
              <a:rPr lang="ru-RU" sz="1800" b="0" i="0" u="none" strike="noStrike" cap="none" dirty="0" err="1">
                <a:solidFill>
                  <a:srgbClr val="08486F"/>
                </a:solidFill>
                <a:latin typeface="Georgia"/>
                <a:ea typeface="Georgia"/>
                <a:cs typeface="Georgia"/>
                <a:sym typeface="Georgia"/>
              </a:rPr>
              <a:t>reconstruction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and</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overhaul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hostel</a:t>
            </a:r>
            <a:r>
              <a:rPr lang="ru-RU" sz="1800" b="0" i="0" u="none" strike="noStrike" cap="none" dirty="0">
                <a:solidFill>
                  <a:srgbClr val="08486F"/>
                </a:solidFill>
                <a:latin typeface="Georgia"/>
                <a:ea typeface="Georgia"/>
                <a:cs typeface="Georgia"/>
                <a:sym typeface="Georgia"/>
              </a:rPr>
              <a:t> № 2 - 16 198 470,00 UAH.</a:t>
            </a:r>
            <a:endParaRPr sz="1800" b="0" i="0" u="none" strike="noStrike" cap="none" dirty="0">
              <a:solidFill>
                <a:srgbClr val="08486F"/>
              </a:solidFill>
              <a:latin typeface="Georgia"/>
              <a:ea typeface="Georgia"/>
              <a:cs typeface="Georgia"/>
              <a:sym typeface="Georgia"/>
            </a:endParaRPr>
          </a:p>
          <a:p>
            <a:pPr marL="355600" marR="0" lvl="0" indent="-355600" algn="l" rtl="0">
              <a:lnSpc>
                <a:spcPct val="100000"/>
              </a:lnSpc>
              <a:spcBef>
                <a:spcPts val="0"/>
              </a:spcBef>
              <a:spcAft>
                <a:spcPts val="0"/>
              </a:spcAft>
              <a:buClr>
                <a:srgbClr val="000000"/>
              </a:buClr>
              <a:buSzPts val="1800"/>
              <a:buFont typeface="Arial"/>
              <a:buChar char="-"/>
            </a:pPr>
            <a:r>
              <a:rPr lang="ru-RU" sz="1800" b="0" i="0" u="none" strike="noStrike" cap="none" dirty="0" err="1">
                <a:solidFill>
                  <a:srgbClr val="08486F"/>
                </a:solidFill>
                <a:latin typeface="Georgia"/>
                <a:ea typeface="Georgia"/>
                <a:cs typeface="Georgia"/>
                <a:sym typeface="Georgia"/>
              </a:rPr>
              <a:t>reconstruction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heat</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supply</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system</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in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Shevchenko</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building</a:t>
            </a:r>
            <a:r>
              <a:rPr lang="ru-RU" sz="1800" b="0" i="0" u="none" strike="noStrike" cap="none" dirty="0">
                <a:solidFill>
                  <a:srgbClr val="08486F"/>
                </a:solidFill>
                <a:latin typeface="Georgia"/>
                <a:ea typeface="Georgia"/>
                <a:cs typeface="Georgia"/>
                <a:sym typeface="Georgia"/>
              </a:rPr>
              <a:t>, 82 – 845 822, 00 UAH.</a:t>
            </a:r>
            <a:endParaRPr sz="1800" b="0" i="0" u="none" strike="noStrike" cap="none" dirty="0">
              <a:solidFill>
                <a:srgbClr val="08486F"/>
              </a:solidFill>
              <a:latin typeface="Georgia"/>
              <a:ea typeface="Georgia"/>
              <a:cs typeface="Georgia"/>
              <a:sym typeface="Georgia"/>
            </a:endParaRPr>
          </a:p>
          <a:p>
            <a:pPr marL="355600" marR="0" lvl="0" indent="-355600" algn="l" rtl="0">
              <a:lnSpc>
                <a:spcPct val="100000"/>
              </a:lnSpc>
              <a:spcBef>
                <a:spcPts val="0"/>
              </a:spcBef>
              <a:spcAft>
                <a:spcPts val="0"/>
              </a:spcAft>
              <a:buClr>
                <a:srgbClr val="000000"/>
              </a:buClr>
              <a:buSzPts val="1800"/>
              <a:buFont typeface="Arial"/>
              <a:buChar char="-"/>
            </a:pPr>
            <a:r>
              <a:rPr lang="ru-RU" sz="1800" b="0" i="0" u="none" strike="noStrike" cap="none" dirty="0" err="1">
                <a:solidFill>
                  <a:srgbClr val="08486F"/>
                </a:solidFill>
                <a:latin typeface="Georgia"/>
                <a:ea typeface="Georgia"/>
                <a:cs typeface="Georgia"/>
                <a:sym typeface="Georgia"/>
              </a:rPr>
              <a:t>works</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energy</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saving</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at</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stadium</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Science</a:t>
            </a:r>
            <a:r>
              <a:rPr lang="ru-RU" sz="1800" b="0" i="0" u="none" strike="noStrike" cap="none" dirty="0">
                <a:solidFill>
                  <a:srgbClr val="08486F"/>
                </a:solidFill>
                <a:latin typeface="Georgia"/>
                <a:ea typeface="Georgia"/>
                <a:cs typeface="Georgia"/>
                <a:sym typeface="Georgia"/>
              </a:rPr>
              <a:t>" – 147 042,00 UAH.</a:t>
            </a:r>
            <a:endParaRPr sz="1800" b="0" i="0" u="none" strike="noStrike" cap="none" dirty="0">
              <a:solidFill>
                <a:srgbClr val="08486F"/>
              </a:solidFill>
              <a:latin typeface="Georgia"/>
              <a:ea typeface="Georgia"/>
              <a:cs typeface="Georgia"/>
              <a:sym typeface="Georgia"/>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8486F"/>
              </a:solidFill>
              <a:latin typeface="Georgia"/>
              <a:ea typeface="Georgia"/>
              <a:cs typeface="Georgia"/>
              <a:sym typeface="Georgia"/>
            </a:endParaRPr>
          </a:p>
        </p:txBody>
      </p:sp>
      <p:sp>
        <p:nvSpPr>
          <p:cNvPr id="572" name="Google Shape;572;p99"/>
          <p:cNvSpPr txBox="1"/>
          <p:nvPr/>
        </p:nvSpPr>
        <p:spPr>
          <a:xfrm>
            <a:off x="171450" y="4522674"/>
            <a:ext cx="7894524"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28B"/>
              </a:buClr>
              <a:buSzPts val="1800"/>
              <a:buFont typeface="Arial"/>
              <a:buNone/>
            </a:pPr>
            <a:r>
              <a:rPr lang="ru-RU" sz="1800" b="0" i="0" u="none" strike="noStrike" cap="none" dirty="0" err="1">
                <a:solidFill>
                  <a:srgbClr val="08486F"/>
                </a:solidFill>
                <a:latin typeface="Georgia"/>
                <a:ea typeface="Georgia"/>
                <a:cs typeface="Georgia"/>
                <a:sym typeface="Georgia"/>
              </a:rPr>
              <a:t>Financing</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under</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Energy</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Efficiency</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Component</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Phase</a:t>
            </a:r>
            <a:r>
              <a:rPr lang="ru-RU" sz="1800" b="0" i="0" u="none" strike="noStrike" cap="none" dirty="0">
                <a:solidFill>
                  <a:srgbClr val="08486F"/>
                </a:solidFill>
                <a:latin typeface="Georgia"/>
                <a:ea typeface="Georgia"/>
                <a:cs typeface="Georgia"/>
                <a:sym typeface="Georgia"/>
              </a:rPr>
              <a:t> II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MES </a:t>
            </a:r>
            <a:r>
              <a:rPr lang="ru-RU" sz="1800" b="0" i="0" u="none" strike="noStrike" cap="none" dirty="0" err="1">
                <a:solidFill>
                  <a:srgbClr val="08486F"/>
                </a:solidFill>
                <a:latin typeface="Georgia"/>
                <a:ea typeface="Georgia"/>
                <a:cs typeface="Georgia"/>
                <a:sym typeface="Georgia"/>
              </a:rPr>
              <a:t>Project</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jointly</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with</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European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Investment</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Bank</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and</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Northern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Ecological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Finance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Corporation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Higher</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Education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Ukraine</a:t>
            </a:r>
            <a:r>
              <a:rPr lang="ru-RU" sz="1800" b="0" i="0" u="none" strike="noStrike" cap="none" dirty="0">
                <a:solidFill>
                  <a:srgbClr val="08486F"/>
                </a:solidFill>
                <a:latin typeface="Georgia"/>
                <a:ea typeface="Georgia"/>
                <a:cs typeface="Georgia"/>
                <a:sym typeface="Georgia"/>
              </a:rPr>
              <a:t>”</a:t>
            </a:r>
            <a:endParaRPr sz="1800" b="0" i="0" u="none" strike="noStrike" cap="none" dirty="0">
              <a:solidFill>
                <a:srgbClr val="08486F"/>
              </a:solidFill>
              <a:latin typeface="Georgia"/>
              <a:ea typeface="Georgia"/>
              <a:cs typeface="Georgia"/>
              <a:sym typeface="Georgia"/>
            </a:endParaRPr>
          </a:p>
          <a:p>
            <a:pPr marL="0" marR="0" lvl="0" indent="0" algn="l" rtl="0">
              <a:lnSpc>
                <a:spcPct val="100000"/>
              </a:lnSpc>
              <a:spcBef>
                <a:spcPts val="0"/>
              </a:spcBef>
              <a:spcAft>
                <a:spcPts val="0"/>
              </a:spcAft>
              <a:buClr>
                <a:schemeClr val="dk2"/>
              </a:buClr>
              <a:buSzPts val="1100"/>
              <a:buFont typeface="Arial"/>
              <a:buNone/>
            </a:pP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total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cost</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project</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is</a:t>
            </a:r>
            <a:r>
              <a:rPr lang="ru-RU" sz="1800" b="0" i="0" u="none" strike="noStrike" cap="none" dirty="0">
                <a:solidFill>
                  <a:srgbClr val="08486F"/>
                </a:solidFill>
                <a:latin typeface="Georgia"/>
                <a:ea typeface="Georgia"/>
                <a:cs typeface="Georgia"/>
                <a:sym typeface="Georgia"/>
              </a:rPr>
              <a:t> EUR 3 088 000,00</a:t>
            </a:r>
            <a:endParaRPr sz="1800" b="0" i="0" u="none" strike="noStrike" cap="none" dirty="0">
              <a:solidFill>
                <a:srgbClr val="08486F"/>
              </a:solidFill>
              <a:latin typeface="Georgia"/>
              <a:ea typeface="Georgia"/>
              <a:cs typeface="Georgia"/>
              <a:sym typeface="Georgia"/>
            </a:endParaRPr>
          </a:p>
          <a:p>
            <a:pPr marL="0" marR="0" lvl="0" indent="0" algn="l" rtl="0">
              <a:lnSpc>
                <a:spcPct val="100000"/>
              </a:lnSpc>
              <a:spcBef>
                <a:spcPts val="0"/>
              </a:spcBef>
              <a:spcAft>
                <a:spcPts val="0"/>
              </a:spcAft>
              <a:buClr>
                <a:schemeClr val="dk2"/>
              </a:buClr>
              <a:buSzPts val="1100"/>
              <a:buFont typeface="Arial"/>
              <a:buNone/>
            </a:pPr>
            <a:r>
              <a:rPr lang="ru-RU" sz="1800" b="0" i="0" u="none" strike="noStrike" cap="none" dirty="0" err="1">
                <a:solidFill>
                  <a:srgbClr val="08486F"/>
                </a:solidFill>
                <a:latin typeface="Georgia"/>
                <a:ea typeface="Georgia"/>
                <a:cs typeface="Georgia"/>
                <a:sym typeface="Georgia"/>
              </a:rPr>
              <a:t>Reconstruction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Main</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educational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building</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No</a:t>
            </a:r>
            <a:r>
              <a:rPr lang="ru-RU" sz="1800" b="0" i="0" u="none" strike="noStrike" cap="none" dirty="0">
                <a:solidFill>
                  <a:srgbClr val="08486F"/>
                </a:solidFill>
                <a:latin typeface="Georgia"/>
                <a:ea typeface="Georgia"/>
                <a:cs typeface="Georgia"/>
                <a:sym typeface="Georgia"/>
              </a:rPr>
              <a:t>. 1, </a:t>
            </a:r>
            <a:r>
              <a:rPr lang="ru-RU" sz="1800" b="0" i="0" u="none" strike="noStrike" cap="none" dirty="0" err="1">
                <a:solidFill>
                  <a:srgbClr val="08486F"/>
                </a:solidFill>
                <a:latin typeface="Georgia"/>
                <a:ea typeface="Georgia"/>
                <a:cs typeface="Georgia"/>
                <a:sym typeface="Georgia"/>
              </a:rPr>
              <a:t>educational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building</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Faculty</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Natural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Sciences</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hostel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No</a:t>
            </a:r>
            <a:r>
              <a:rPr lang="ru-RU" sz="1800" b="0" i="0" u="none" strike="noStrike" cap="none" dirty="0">
                <a:solidFill>
                  <a:srgbClr val="08486F"/>
                </a:solidFill>
                <a:latin typeface="Georgia"/>
                <a:ea typeface="Georgia"/>
                <a:cs typeface="Georgia"/>
                <a:sym typeface="Georgia"/>
              </a:rPr>
              <a:t>. 1, </a:t>
            </a:r>
            <a:r>
              <a:rPr lang="ru-RU" sz="1800" b="0" i="0" u="none" strike="noStrike" cap="none" dirty="0" err="1">
                <a:solidFill>
                  <a:srgbClr val="08486F"/>
                </a:solidFill>
                <a:latin typeface="Georgia"/>
                <a:ea typeface="Georgia"/>
                <a:cs typeface="Georgia"/>
                <a:sym typeface="Georgia"/>
              </a:rPr>
              <a:t>hostel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No</a:t>
            </a:r>
            <a:r>
              <a:rPr lang="ru-RU" sz="1800" b="0" i="0" u="none" strike="noStrike" cap="none" dirty="0">
                <a:solidFill>
                  <a:srgbClr val="08486F"/>
                </a:solidFill>
                <a:latin typeface="Georgia"/>
                <a:ea typeface="Georgia"/>
                <a:cs typeface="Georgia"/>
                <a:sym typeface="Georgia"/>
              </a:rPr>
              <a:t>. 5, </a:t>
            </a:r>
            <a:r>
              <a:rPr lang="ru-RU" sz="1800" b="0" i="0" u="none" strike="noStrike" cap="none" dirty="0" err="1">
                <a:solidFill>
                  <a:srgbClr val="08486F"/>
                </a:solidFill>
                <a:latin typeface="Georgia"/>
                <a:ea typeface="Georgia"/>
                <a:cs typeface="Georgia"/>
                <a:sym typeface="Georgia"/>
              </a:rPr>
              <a:t>auditorium</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building</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building</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of</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the</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assembly</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hall</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and</a:t>
            </a:r>
            <a:r>
              <a:rPr lang="ru-RU" sz="1800" b="0" i="0" u="none" strike="noStrike" cap="none" dirty="0">
                <a:solidFill>
                  <a:srgbClr val="08486F"/>
                </a:solidFill>
                <a:latin typeface="Georgia"/>
                <a:ea typeface="Georgia"/>
                <a:cs typeface="Georgia"/>
                <a:sym typeface="Georgia"/>
              </a:rPr>
              <a:t> </a:t>
            </a:r>
            <a:r>
              <a:rPr lang="ru-RU" sz="1800" b="0" i="0" u="none" strike="noStrike" cap="none" dirty="0" err="1">
                <a:solidFill>
                  <a:srgbClr val="08486F"/>
                </a:solidFill>
                <a:latin typeface="Georgia"/>
                <a:ea typeface="Georgia"/>
                <a:cs typeface="Georgia"/>
                <a:sym typeface="Georgia"/>
              </a:rPr>
              <a:t>library</a:t>
            </a:r>
            <a:r>
              <a:rPr lang="ru-RU" sz="1800" b="0" i="0" u="none" strike="noStrike" cap="none" dirty="0">
                <a:solidFill>
                  <a:srgbClr val="08486F"/>
                </a:solidFill>
                <a:latin typeface="Georgia"/>
                <a:ea typeface="Georgia"/>
                <a:cs typeface="Georgia"/>
                <a:sym typeface="Georgia"/>
              </a:rPr>
              <a:t>.</a:t>
            </a:r>
            <a:endParaRPr sz="1800" b="0" i="0" u="none" strike="noStrike" cap="none" dirty="0">
              <a:solidFill>
                <a:srgbClr val="08486F"/>
              </a:solidFill>
              <a:latin typeface="Georgia"/>
              <a:ea typeface="Georgia"/>
              <a:cs typeface="Georgia"/>
              <a:sym typeface="Georgia"/>
            </a:endParaRPr>
          </a:p>
          <a:p>
            <a:pPr marL="0" marR="0" lvl="0" indent="355600" algn="l" rtl="0">
              <a:lnSpc>
                <a:spcPct val="100000"/>
              </a:lnSpc>
              <a:spcBef>
                <a:spcPts val="0"/>
              </a:spcBef>
              <a:spcAft>
                <a:spcPts val="0"/>
              </a:spcAft>
              <a:buClr>
                <a:srgbClr val="22228B"/>
              </a:buClr>
              <a:buSzPts val="1800"/>
              <a:buFont typeface="Arial"/>
              <a:buNone/>
            </a:pPr>
            <a:endParaRPr sz="1800" b="1" i="0" u="none" strike="noStrike" cap="none" dirty="0">
              <a:solidFill>
                <a:srgbClr val="08486F"/>
              </a:solidFill>
              <a:latin typeface="Georgia"/>
              <a:ea typeface="Georgia"/>
              <a:cs typeface="Georgia"/>
              <a:sym typeface="Georgia"/>
            </a:endParaRPr>
          </a:p>
        </p:txBody>
      </p:sp>
      <p:sp>
        <p:nvSpPr>
          <p:cNvPr id="573" name="Google Shape;573;p99"/>
          <p:cNvSpPr txBox="1"/>
          <p:nvPr/>
        </p:nvSpPr>
        <p:spPr>
          <a:xfrm>
            <a:off x="-659354" y="1964830"/>
            <a:ext cx="110744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ENERGY EFFICIENCY AND INFRASTRUCTURE DEVELOPMENT PROJECTS</a:t>
            </a:r>
            <a:endParaRPr sz="1400" b="0" i="0" u="none" strike="noStrike" cap="none">
              <a:solidFill>
                <a:srgbClr val="000000"/>
              </a:solidFill>
              <a:latin typeface="Georgia"/>
              <a:ea typeface="Georgia"/>
              <a:cs typeface="Georgia"/>
              <a:sym typeface="Georgia"/>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15"/>
          <p:cNvSpPr txBox="1"/>
          <p:nvPr/>
        </p:nvSpPr>
        <p:spPr>
          <a:xfrm>
            <a:off x="-1954615" y="1976874"/>
            <a:ext cx="110744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SIGNIFICANT ACHIEVEMENTS OF THE UNIVERSITY</a:t>
            </a:r>
            <a:endParaRPr sz="1400" b="0" i="0" u="none" strike="noStrike" cap="none">
              <a:solidFill>
                <a:srgbClr val="000000"/>
              </a:solidFill>
              <a:latin typeface="Georgia"/>
              <a:ea typeface="Georgia"/>
              <a:cs typeface="Georgia"/>
              <a:sym typeface="Georgia"/>
            </a:endParaRPr>
          </a:p>
        </p:txBody>
      </p:sp>
      <p:sp>
        <p:nvSpPr>
          <p:cNvPr id="579" name="Google Shape;579;p15"/>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580" name="Google Shape;580;p15"/>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581" name="Google Shape;581;p15"/>
          <p:cNvSpPr txBox="1"/>
          <p:nvPr/>
        </p:nvSpPr>
        <p:spPr>
          <a:xfrm>
            <a:off x="464086" y="2411636"/>
            <a:ext cx="5511471" cy="383177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University scientists published a three-volume scientific publication "Great Scythian in the Carpathians", dedicated to the history and present of the Scythian monastery in Maniava.</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The publication reveals the essence of the Scythian spiritual,  cultural and historical phenomenon, its importance in the church relations and spiritual life of Ukraine in the context of the events of the 17-18 centuries, the end of the 19 - beginning of the 21 century.</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Cost of publication: 130 000 UAH.</a:t>
            </a:r>
            <a:endParaRPr sz="1800" b="0" i="0" u="none" strike="noStrike" cap="none">
              <a:solidFill>
                <a:schemeClr val="dk1"/>
              </a:solidFill>
              <a:latin typeface="Georgia"/>
              <a:ea typeface="Georgia"/>
              <a:cs typeface="Georgia"/>
              <a:sym typeface="Georgia"/>
            </a:endParaRPr>
          </a:p>
          <a:p>
            <a:pPr marL="0" marR="0" lvl="0" indent="0" algn="ctr" rtl="0">
              <a:lnSpc>
                <a:spcPct val="150000"/>
              </a:lnSpc>
              <a:spcBef>
                <a:spcPts val="0"/>
              </a:spcBef>
              <a:spcAft>
                <a:spcPts val="0"/>
              </a:spcAft>
              <a:buClr>
                <a:srgbClr val="002060"/>
              </a:buClr>
              <a:buSzPts val="1800"/>
              <a:buFont typeface="Times New Roman"/>
              <a:buNone/>
            </a:pPr>
            <a:endParaRPr sz="1800" b="1" i="0" u="none" strike="noStrike" cap="none">
              <a:solidFill>
                <a:schemeClr val="dk1"/>
              </a:solidFill>
              <a:latin typeface="Georgia"/>
              <a:ea typeface="Georgia"/>
              <a:cs typeface="Georgia"/>
              <a:sym typeface="Georgia"/>
            </a:endParaRPr>
          </a:p>
        </p:txBody>
      </p:sp>
      <p:pic>
        <p:nvPicPr>
          <p:cNvPr id="582" name="Google Shape;582;p15"/>
          <p:cNvPicPr preferRelativeResize="0"/>
          <p:nvPr/>
        </p:nvPicPr>
        <p:blipFill rotWithShape="1">
          <a:blip r:embed="rId3">
            <a:alphaModFix/>
          </a:blip>
          <a:srcRect l="3972" t="33869" r="4126" b="8090"/>
          <a:stretch/>
        </p:blipFill>
        <p:spPr>
          <a:xfrm>
            <a:off x="6092119" y="2799626"/>
            <a:ext cx="5984113" cy="2612483"/>
          </a:xfrm>
          <a:prstGeom prst="rect">
            <a:avLst/>
          </a:prstGeom>
          <a:noFill/>
          <a:ln>
            <a:noFill/>
          </a:ln>
        </p:spPr>
      </p:pic>
      <p:sp>
        <p:nvSpPr>
          <p:cNvPr id="583" name="Google Shape;583;p15"/>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584" name="Google Shape;584;p15"/>
          <p:cNvPicPr preferRelativeResize="0"/>
          <p:nvPr/>
        </p:nvPicPr>
        <p:blipFill rotWithShape="1">
          <a:blip r:embed="rId4">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6"/>
          <p:cNvSpPr txBox="1"/>
          <p:nvPr/>
        </p:nvSpPr>
        <p:spPr>
          <a:xfrm>
            <a:off x="320109" y="1599386"/>
            <a:ext cx="110744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SIGNIFICANT ACHIEVEMENTS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590" name="Google Shape;590;p16"/>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591" name="Google Shape;591;p16"/>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592" name="Google Shape;592;p16"/>
          <p:cNvSpPr txBox="1"/>
          <p:nvPr/>
        </p:nvSpPr>
        <p:spPr>
          <a:xfrm>
            <a:off x="185737" y="2066440"/>
            <a:ext cx="11701463" cy="18927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dirty="0" err="1">
                <a:solidFill>
                  <a:schemeClr val="dk1"/>
                </a:solidFill>
                <a:latin typeface="Georgia"/>
                <a:ea typeface="Georgia"/>
                <a:cs typeface="Georgia"/>
                <a:sym typeface="Georgia"/>
              </a:rPr>
              <a:t>In</a:t>
            </a:r>
            <a:r>
              <a:rPr lang="ru-RU" sz="1800" b="0" i="0" u="none" strike="noStrike" cap="none" dirty="0">
                <a:solidFill>
                  <a:schemeClr val="dk1"/>
                </a:solidFill>
                <a:latin typeface="Georgia"/>
                <a:ea typeface="Georgia"/>
                <a:cs typeface="Georgia"/>
                <a:sym typeface="Georgia"/>
              </a:rPr>
              <a:t> 2019, </a:t>
            </a:r>
            <a:r>
              <a:rPr lang="ru-RU" sz="1800" b="0" i="0" u="none" strike="noStrike" cap="none" dirty="0" err="1">
                <a:solidFill>
                  <a:schemeClr val="dk1"/>
                </a:solidFill>
                <a:latin typeface="Georgia"/>
                <a:ea typeface="Georgia"/>
                <a:cs typeface="Georgia"/>
                <a:sym typeface="Georgia"/>
              </a:rPr>
              <a:t>two</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volumes</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of</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the</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fundamental</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work</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of</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Ukrainian</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scientists</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were</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published</a:t>
            </a:r>
            <a:r>
              <a:rPr lang="ru-RU" sz="1800" b="0" i="0" u="none" strike="noStrike" cap="none" dirty="0">
                <a:solidFill>
                  <a:schemeClr val="dk1"/>
                </a:solidFill>
                <a:latin typeface="Georgia"/>
                <a:ea typeface="Georgia"/>
                <a:cs typeface="Georgia"/>
                <a:sym typeface="Georgia"/>
              </a:rPr>
              <a:t> “</a:t>
            </a:r>
            <a:r>
              <a:rPr lang="ru-RU" sz="1800" b="1" i="0" u="none" strike="noStrike" cap="none" dirty="0" err="1">
                <a:solidFill>
                  <a:schemeClr val="dk1"/>
                </a:solidFill>
                <a:latin typeface="Georgia"/>
                <a:ea typeface="Georgia"/>
                <a:cs typeface="Georgia"/>
                <a:sym typeface="Georgia"/>
              </a:rPr>
              <a:t>The</a:t>
            </a:r>
            <a:r>
              <a:rPr lang="ru-RU" sz="1800" b="1" i="0" u="none" strike="noStrike" cap="none" dirty="0">
                <a:solidFill>
                  <a:schemeClr val="dk1"/>
                </a:solidFill>
                <a:latin typeface="Georgia"/>
                <a:ea typeface="Georgia"/>
                <a:cs typeface="Georgia"/>
                <a:sym typeface="Georgia"/>
              </a:rPr>
              <a:t> </a:t>
            </a:r>
            <a:r>
              <a:rPr lang="ru-RU" sz="1800" b="1" i="0" u="none" strike="noStrike" cap="none" dirty="0" err="1">
                <a:solidFill>
                  <a:schemeClr val="dk1"/>
                </a:solidFill>
                <a:latin typeface="Georgia"/>
                <a:ea typeface="Georgia"/>
                <a:cs typeface="Georgia"/>
                <a:sym typeface="Georgia"/>
              </a:rPr>
              <a:t>Western</a:t>
            </a:r>
            <a:r>
              <a:rPr lang="ru-RU" sz="1800" b="1" i="0" u="none" strike="noStrike" cap="none" dirty="0">
                <a:solidFill>
                  <a:schemeClr val="dk1"/>
                </a:solidFill>
                <a:latin typeface="Georgia"/>
                <a:ea typeface="Georgia"/>
                <a:cs typeface="Georgia"/>
                <a:sym typeface="Georgia"/>
              </a:rPr>
              <a:t> </a:t>
            </a:r>
            <a:r>
              <a:rPr lang="ru-RU" sz="1800" b="1" i="0" u="none" strike="noStrike" cap="none" dirty="0" err="1">
                <a:solidFill>
                  <a:schemeClr val="dk1"/>
                </a:solidFill>
                <a:latin typeface="Georgia"/>
                <a:ea typeface="Georgia"/>
                <a:cs typeface="Georgia"/>
                <a:sym typeface="Georgia"/>
              </a:rPr>
              <a:t>Ukrainian</a:t>
            </a:r>
            <a:r>
              <a:rPr lang="ru-RU" sz="1800" b="1" i="0" u="none" strike="noStrike" cap="none" dirty="0">
                <a:solidFill>
                  <a:schemeClr val="dk1"/>
                </a:solidFill>
                <a:latin typeface="Georgia"/>
                <a:ea typeface="Georgia"/>
                <a:cs typeface="Georgia"/>
                <a:sym typeface="Georgia"/>
              </a:rPr>
              <a:t> </a:t>
            </a:r>
            <a:r>
              <a:rPr lang="ru-RU" sz="1800" b="1" i="0" u="none" strike="noStrike" cap="none" dirty="0" err="1">
                <a:solidFill>
                  <a:schemeClr val="dk1"/>
                </a:solidFill>
                <a:latin typeface="Georgia"/>
                <a:ea typeface="Georgia"/>
                <a:cs typeface="Georgia"/>
                <a:sym typeface="Georgia"/>
              </a:rPr>
              <a:t>People's</a:t>
            </a:r>
            <a:r>
              <a:rPr lang="ru-RU" sz="1800" b="1" i="0" u="none" strike="noStrike" cap="none" dirty="0">
                <a:solidFill>
                  <a:schemeClr val="dk1"/>
                </a:solidFill>
                <a:latin typeface="Georgia"/>
                <a:ea typeface="Georgia"/>
                <a:cs typeface="Georgia"/>
                <a:sym typeface="Georgia"/>
              </a:rPr>
              <a:t> </a:t>
            </a:r>
            <a:r>
              <a:rPr lang="ru-RU" sz="1800" b="1" i="0" u="none" strike="noStrike" cap="none" dirty="0" err="1">
                <a:solidFill>
                  <a:schemeClr val="dk1"/>
                </a:solidFill>
                <a:latin typeface="Georgia"/>
                <a:ea typeface="Georgia"/>
                <a:cs typeface="Georgia"/>
                <a:sym typeface="Georgia"/>
              </a:rPr>
              <a:t>Republic</a:t>
            </a:r>
            <a:r>
              <a:rPr lang="ru-RU" sz="1800" b="1" i="0" u="none" strike="noStrike" cap="none" dirty="0">
                <a:solidFill>
                  <a:schemeClr val="dk1"/>
                </a:solidFill>
                <a:latin typeface="Georgia"/>
                <a:ea typeface="Georgia"/>
                <a:cs typeface="Georgia"/>
                <a:sym typeface="Georgia"/>
              </a:rPr>
              <a:t> 1918-1923. </a:t>
            </a:r>
            <a:r>
              <a:rPr lang="ru-RU" sz="1800" b="1" i="0" u="none" strike="noStrike" cap="none" dirty="0" err="1">
                <a:solidFill>
                  <a:schemeClr val="dk1"/>
                </a:solidFill>
                <a:latin typeface="Georgia"/>
                <a:ea typeface="Georgia"/>
                <a:cs typeface="Georgia"/>
                <a:sym typeface="Georgia"/>
              </a:rPr>
              <a:t>Encyclopedia</a:t>
            </a:r>
            <a:r>
              <a:rPr lang="ru-RU" sz="1800" b="1" i="0" u="none" strike="noStrike" cap="none" dirty="0">
                <a:solidFill>
                  <a:schemeClr val="dk1"/>
                </a:solidFill>
                <a:latin typeface="Georgia"/>
                <a:ea typeface="Georgia"/>
                <a:cs typeface="Georgia"/>
                <a:sym typeface="Georgia"/>
              </a:rPr>
              <a:t> »</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incl</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with</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the</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support</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of</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local</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authorities</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of</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Ivano-Frankivsk</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and</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Lviv</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regions</a:t>
            </a:r>
            <a:r>
              <a:rPr lang="ru-RU" sz="1800" b="0" i="0" u="none" strike="noStrike" cap="none" dirty="0">
                <a:solidFill>
                  <a:schemeClr val="dk1"/>
                </a:solidFill>
                <a:latin typeface="Georgia"/>
                <a:ea typeface="Georgia"/>
                <a:cs typeface="Georgia"/>
                <a:sym typeface="Georgia"/>
              </a:rPr>
              <a:t>.</a:t>
            </a:r>
            <a:endParaRPr sz="1800" b="0" i="0" u="none" strike="noStrike" cap="none" dirty="0">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endParaRPr sz="1800" b="1" i="0" u="none" strike="noStrike" cap="none" dirty="0">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dirty="0" err="1">
                <a:solidFill>
                  <a:schemeClr val="dk1"/>
                </a:solidFill>
                <a:latin typeface="Georgia"/>
                <a:ea typeface="Georgia"/>
                <a:cs typeface="Georgia"/>
                <a:sym typeface="Georgia"/>
              </a:rPr>
              <a:t>Cost</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of</a:t>
            </a:r>
            <a:r>
              <a:rPr lang="ru-RU" sz="1800" b="0" i="0" u="none" strike="noStrike" cap="none" dirty="0">
                <a:solidFill>
                  <a:schemeClr val="dk1"/>
                </a:solidFill>
                <a:latin typeface="Georgia"/>
                <a:ea typeface="Georgia"/>
                <a:cs typeface="Georgia"/>
                <a:sym typeface="Georgia"/>
              </a:rPr>
              <a:t> </a:t>
            </a:r>
            <a:r>
              <a:rPr lang="ru-RU" sz="1800" b="0" i="0" u="none" strike="noStrike" cap="none" dirty="0" err="1">
                <a:solidFill>
                  <a:schemeClr val="dk1"/>
                </a:solidFill>
                <a:latin typeface="Georgia"/>
                <a:ea typeface="Georgia"/>
                <a:cs typeface="Georgia"/>
                <a:sym typeface="Georgia"/>
              </a:rPr>
              <a:t>publication</a:t>
            </a:r>
            <a:r>
              <a:rPr lang="ru-RU" sz="1800" b="0" i="0" u="none" strike="noStrike" cap="none" dirty="0">
                <a:solidFill>
                  <a:schemeClr val="dk1"/>
                </a:solidFill>
                <a:latin typeface="Georgia"/>
                <a:ea typeface="Georgia"/>
                <a:cs typeface="Georgia"/>
                <a:sym typeface="Georgia"/>
              </a:rPr>
              <a:t>: 1  700 000,00 UAH.</a:t>
            </a:r>
            <a:endParaRPr sz="1800" b="0" i="0" u="none" strike="noStrike" cap="none" dirty="0">
              <a:solidFill>
                <a:schemeClr val="dk1"/>
              </a:solidFill>
              <a:latin typeface="Georgia"/>
              <a:ea typeface="Georgia"/>
              <a:cs typeface="Georgia"/>
              <a:sym typeface="Georgia"/>
            </a:endParaRPr>
          </a:p>
          <a:p>
            <a:pPr marL="0" marR="0" lvl="0" indent="0" algn="ctr" rtl="0">
              <a:lnSpc>
                <a:spcPct val="150000"/>
              </a:lnSpc>
              <a:spcBef>
                <a:spcPts val="0"/>
              </a:spcBef>
              <a:spcAft>
                <a:spcPts val="0"/>
              </a:spcAft>
              <a:buClr>
                <a:schemeClr val="dk1"/>
              </a:buClr>
              <a:buSzPts val="1800"/>
              <a:buFont typeface="Arial"/>
              <a:buNone/>
            </a:pPr>
            <a:endParaRPr sz="1800" b="0" i="0" u="none" strike="noStrike" cap="none" dirty="0">
              <a:solidFill>
                <a:schemeClr val="dk1"/>
              </a:solidFill>
              <a:latin typeface="Georgia"/>
              <a:ea typeface="Georgia"/>
              <a:cs typeface="Georgia"/>
              <a:sym typeface="Georgia"/>
            </a:endParaRPr>
          </a:p>
        </p:txBody>
      </p:sp>
      <p:pic>
        <p:nvPicPr>
          <p:cNvPr id="593" name="Google Shape;593;p16"/>
          <p:cNvPicPr preferRelativeResize="0"/>
          <p:nvPr/>
        </p:nvPicPr>
        <p:blipFill rotWithShape="1">
          <a:blip r:embed="rId3">
            <a:alphaModFix/>
          </a:blip>
          <a:srcRect/>
          <a:stretch/>
        </p:blipFill>
        <p:spPr>
          <a:xfrm>
            <a:off x="1524895" y="3586388"/>
            <a:ext cx="4970334" cy="3110884"/>
          </a:xfrm>
          <a:prstGeom prst="rect">
            <a:avLst/>
          </a:prstGeom>
          <a:noFill/>
          <a:ln>
            <a:noFill/>
          </a:ln>
        </p:spPr>
      </p:pic>
      <p:pic>
        <p:nvPicPr>
          <p:cNvPr id="594" name="Google Shape;594;p16"/>
          <p:cNvPicPr preferRelativeResize="0"/>
          <p:nvPr/>
        </p:nvPicPr>
        <p:blipFill rotWithShape="1">
          <a:blip r:embed="rId4">
            <a:alphaModFix/>
          </a:blip>
          <a:srcRect/>
          <a:stretch/>
        </p:blipFill>
        <p:spPr>
          <a:xfrm>
            <a:off x="6629601" y="3561474"/>
            <a:ext cx="4214812" cy="3160712"/>
          </a:xfrm>
          <a:prstGeom prst="rect">
            <a:avLst/>
          </a:prstGeom>
          <a:noFill/>
          <a:ln>
            <a:noFill/>
          </a:ln>
        </p:spPr>
      </p:pic>
      <p:sp>
        <p:nvSpPr>
          <p:cNvPr id="595" name="Google Shape;595;p16"/>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596" name="Google Shape;596;p16"/>
          <p:cNvPicPr preferRelativeResize="0"/>
          <p:nvPr/>
        </p:nvPicPr>
        <p:blipFill rotWithShape="1">
          <a:blip r:embed="rId5">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17"/>
          <p:cNvSpPr txBox="1"/>
          <p:nvPr/>
        </p:nvSpPr>
        <p:spPr>
          <a:xfrm>
            <a:off x="-2047213" y="1742230"/>
            <a:ext cx="110744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SIGNIFICANT ACHIEVEMENTS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602" name="Google Shape;602;p17"/>
          <p:cNvSpPr/>
          <p:nvPr/>
        </p:nvSpPr>
        <p:spPr>
          <a:xfrm>
            <a:off x="319984" y="2158209"/>
            <a:ext cx="11872800" cy="3970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603" name="Google Shape;603;p17"/>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604" name="Google Shape;604;p17"/>
          <p:cNvSpPr txBox="1"/>
          <p:nvPr/>
        </p:nvSpPr>
        <p:spPr>
          <a:xfrm>
            <a:off x="185723" y="2112094"/>
            <a:ext cx="6330900" cy="2862282"/>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In 2018, a unique book was released</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  </a:t>
            </a:r>
            <a:r>
              <a:rPr lang="ru-RU" sz="1800" b="1" i="0" u="none" strike="noStrike" cap="none">
                <a:solidFill>
                  <a:schemeClr val="dk1"/>
                </a:solidFill>
                <a:latin typeface="Georgia"/>
                <a:ea typeface="Georgia"/>
                <a:cs typeface="Georgia"/>
                <a:sym typeface="Georgia"/>
              </a:rPr>
              <a:t>"The Goshiv Monastery in Written Historical Sources of the 16th - 20th Centuries"</a:t>
            </a:r>
            <a:r>
              <a:rPr lang="ru-RU" sz="1800" b="0" i="0" u="none" strike="noStrike" cap="none">
                <a:solidFill>
                  <a:schemeClr val="dk1"/>
                </a:solidFill>
                <a:latin typeface="Georgia"/>
                <a:ea typeface="Georgia"/>
                <a:cs typeface="Georgia"/>
                <a:sym typeface="Georgia"/>
              </a:rPr>
              <a:t>,</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  which launches the three-volume edition</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1" i="0" u="none" strike="noStrike" cap="none">
                <a:solidFill>
                  <a:schemeClr val="dk1"/>
                </a:solidFill>
                <a:latin typeface="Georgia"/>
                <a:ea typeface="Georgia"/>
                <a:cs typeface="Georgia"/>
                <a:sym typeface="Georgia"/>
              </a:rPr>
              <a:t>«The Monastery of the Holy Mother of God on the Mountain Iasna in the Carpathians»</a:t>
            </a:r>
            <a:endParaRPr sz="1800" b="1"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Its authors are the scientists of the University</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Cost of publication: 130 000 UAH</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Georgia"/>
              <a:ea typeface="Georgia"/>
              <a:cs typeface="Georgia"/>
              <a:sym typeface="Georgia"/>
            </a:endParaRPr>
          </a:p>
        </p:txBody>
      </p:sp>
      <p:pic>
        <p:nvPicPr>
          <p:cNvPr id="605" name="Google Shape;605;p17"/>
          <p:cNvPicPr preferRelativeResize="0"/>
          <p:nvPr/>
        </p:nvPicPr>
        <p:blipFill rotWithShape="1">
          <a:blip r:embed="rId3">
            <a:alphaModFix/>
          </a:blip>
          <a:srcRect/>
          <a:stretch/>
        </p:blipFill>
        <p:spPr>
          <a:xfrm>
            <a:off x="6804191" y="2020023"/>
            <a:ext cx="5071553" cy="3782327"/>
          </a:xfrm>
          <a:prstGeom prst="rect">
            <a:avLst/>
          </a:prstGeom>
          <a:noFill/>
          <a:ln>
            <a:noFill/>
          </a:ln>
        </p:spPr>
      </p:pic>
      <p:pic>
        <p:nvPicPr>
          <p:cNvPr id="606" name="Google Shape;606;p17" descr="https://ipmv.pnu.edu.ua/wp-content/uploads/sites/41/2018/09/%D0%9E%D0%B1%D0%BA%D0%BB%D0%B0%D0%B4%D0%B8%D0%BD%D0%BA%D0%B0-%D0%BA%D0%BD%D0%B8%D0%B3%D0%B8-727x1024.jpg"/>
          <p:cNvPicPr preferRelativeResize="0"/>
          <p:nvPr/>
        </p:nvPicPr>
        <p:blipFill rotWithShape="1">
          <a:blip r:embed="rId4">
            <a:alphaModFix/>
          </a:blip>
          <a:srcRect/>
          <a:stretch/>
        </p:blipFill>
        <p:spPr>
          <a:xfrm>
            <a:off x="2553194" y="4745620"/>
            <a:ext cx="1706289" cy="2112379"/>
          </a:xfrm>
          <a:prstGeom prst="rect">
            <a:avLst/>
          </a:prstGeom>
          <a:noFill/>
          <a:ln>
            <a:noFill/>
          </a:ln>
        </p:spPr>
      </p:pic>
      <p:sp>
        <p:nvSpPr>
          <p:cNvPr id="607" name="Google Shape;607;p17"/>
          <p:cNvSpPr txBox="1"/>
          <p:nvPr/>
        </p:nvSpPr>
        <p:spPr>
          <a:xfrm>
            <a:off x="6614474" y="5784655"/>
            <a:ext cx="5450988" cy="92328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800"/>
              <a:buFont typeface="Arial"/>
              <a:buNone/>
            </a:pPr>
            <a:r>
              <a:rPr lang="ru-RU" sz="1800" b="0" i="0" u="none" strike="noStrike" cap="none">
                <a:solidFill>
                  <a:schemeClr val="dk1"/>
                </a:solidFill>
                <a:latin typeface="Georgia"/>
                <a:ea typeface="Georgia"/>
                <a:cs typeface="Georgia"/>
                <a:sym typeface="Georgia"/>
              </a:rPr>
              <a:t>Unique picture "Defense of the Mountain Iasna", which was painted by the students of the University, passed to the Goshiv Monastery</a:t>
            </a:r>
            <a:endParaRPr sz="1400" b="0" i="0" u="none" strike="noStrike" cap="none">
              <a:solidFill>
                <a:srgbClr val="000000"/>
              </a:solidFill>
              <a:latin typeface="Georgia"/>
              <a:ea typeface="Georgia"/>
              <a:cs typeface="Georgia"/>
              <a:sym typeface="Georgia"/>
            </a:endParaRPr>
          </a:p>
        </p:txBody>
      </p:sp>
      <p:sp>
        <p:nvSpPr>
          <p:cNvPr id="608" name="Google Shape;608;p17"/>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609" name="Google Shape;609;p17"/>
          <p:cNvPicPr preferRelativeResize="0"/>
          <p:nvPr/>
        </p:nvPicPr>
        <p:blipFill rotWithShape="1">
          <a:blip r:embed="rId5">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8"/>
          <p:cNvSpPr txBox="1"/>
          <p:nvPr/>
        </p:nvSpPr>
        <p:spPr>
          <a:xfrm>
            <a:off x="719137" y="1595437"/>
            <a:ext cx="110744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SIGNIFICANT ACHIEVEMENTS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615" name="Google Shape;615;p18"/>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616" name="Google Shape;616;p18"/>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617" name="Google Shape;617;p18"/>
          <p:cNvSpPr txBox="1"/>
          <p:nvPr/>
        </p:nvSpPr>
        <p:spPr>
          <a:xfrm>
            <a:off x="185737" y="1964318"/>
            <a:ext cx="12014421" cy="64629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800"/>
              <a:buFont typeface="Arial"/>
              <a:buNone/>
            </a:pPr>
            <a:r>
              <a:rPr lang="ru-RU" sz="1800" b="0" i="0" u="none" strike="noStrike" cap="none">
                <a:solidFill>
                  <a:schemeClr val="dk1"/>
                </a:solidFill>
                <a:latin typeface="Georgia"/>
                <a:ea typeface="Georgia"/>
                <a:cs typeface="Georgia"/>
                <a:sym typeface="Georgia"/>
              </a:rPr>
              <a:t>In the second half of 2019, a unique edition was published - </a:t>
            </a:r>
            <a:r>
              <a:rPr lang="ru-RU" sz="1800" b="1" i="0" u="none" strike="noStrike" cap="none">
                <a:solidFill>
                  <a:schemeClr val="dk1"/>
                </a:solidFill>
                <a:latin typeface="Georgia"/>
                <a:ea typeface="Georgia"/>
                <a:cs typeface="Georgia"/>
                <a:sym typeface="Georgia"/>
              </a:rPr>
              <a:t>Volume I of the Dictionary "Hutsul Dialect Vocabulary and Phrasemics in Ukrainian Art Language"</a:t>
            </a:r>
            <a:endParaRPr sz="1400" b="1" i="0" u="none" strike="noStrike" cap="none">
              <a:solidFill>
                <a:srgbClr val="000000"/>
              </a:solidFill>
              <a:latin typeface="Georgia"/>
              <a:ea typeface="Georgia"/>
              <a:cs typeface="Georgia"/>
              <a:sym typeface="Georgia"/>
            </a:endParaRPr>
          </a:p>
        </p:txBody>
      </p:sp>
      <p:pic>
        <p:nvPicPr>
          <p:cNvPr id="618" name="Google Shape;618;p18" descr="https://kolomyia.today/wp-content/uploads/2019/12/slovnyk2-770x514.jpg"/>
          <p:cNvPicPr preferRelativeResize="0"/>
          <p:nvPr/>
        </p:nvPicPr>
        <p:blipFill rotWithShape="1">
          <a:blip r:embed="rId3">
            <a:alphaModFix/>
          </a:blip>
          <a:srcRect l="20988"/>
          <a:stretch/>
        </p:blipFill>
        <p:spPr>
          <a:xfrm>
            <a:off x="2172696" y="2738073"/>
            <a:ext cx="4875411" cy="3951201"/>
          </a:xfrm>
          <a:prstGeom prst="rect">
            <a:avLst/>
          </a:prstGeom>
          <a:noFill/>
          <a:ln>
            <a:noFill/>
          </a:ln>
        </p:spPr>
      </p:pic>
      <p:pic>
        <p:nvPicPr>
          <p:cNvPr id="619" name="Google Shape;619;p18" descr="Результат пошуку зображень за запитом Гуцульська діалектна лексика та фраземіка в українській художній мові"/>
          <p:cNvPicPr preferRelativeResize="0"/>
          <p:nvPr/>
        </p:nvPicPr>
        <p:blipFill rotWithShape="1">
          <a:blip r:embed="rId4">
            <a:alphaModFix/>
          </a:blip>
          <a:srcRect/>
          <a:stretch/>
        </p:blipFill>
        <p:spPr>
          <a:xfrm>
            <a:off x="7929763" y="2794850"/>
            <a:ext cx="3381375" cy="3952875"/>
          </a:xfrm>
          <a:prstGeom prst="rect">
            <a:avLst/>
          </a:prstGeom>
          <a:noFill/>
          <a:ln>
            <a:noFill/>
          </a:ln>
        </p:spPr>
      </p:pic>
      <p:sp>
        <p:nvSpPr>
          <p:cNvPr id="620" name="Google Shape;620;p18"/>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621" name="Google Shape;621;p18"/>
          <p:cNvPicPr preferRelativeResize="0"/>
          <p:nvPr/>
        </p:nvPicPr>
        <p:blipFill rotWithShape="1">
          <a:blip r:embed="rId5">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9"/>
          <p:cNvSpPr txBox="1"/>
          <p:nvPr/>
        </p:nvSpPr>
        <p:spPr>
          <a:xfrm>
            <a:off x="719137" y="1595437"/>
            <a:ext cx="110744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SIGNIFICANT ACHIEVEMENTS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627" name="Google Shape;627;p19"/>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628" name="Google Shape;628;p19"/>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629" name="Google Shape;629;p19"/>
          <p:cNvSpPr txBox="1"/>
          <p:nvPr/>
        </p:nvSpPr>
        <p:spPr>
          <a:xfrm>
            <a:off x="185737" y="1998411"/>
            <a:ext cx="11829181" cy="64629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800"/>
              <a:buFont typeface="Book Antiqua"/>
              <a:buNone/>
            </a:pPr>
            <a:r>
              <a:rPr lang="ru-RU" sz="1800" b="0" i="0" u="none" strike="noStrike" cap="none">
                <a:solidFill>
                  <a:schemeClr val="dk1"/>
                </a:solidFill>
                <a:latin typeface="Georgia"/>
                <a:ea typeface="Georgia"/>
                <a:cs typeface="Georgia"/>
                <a:sym typeface="Georgia"/>
              </a:rPr>
              <a:t>Facsimile edition of the Galician Gospel - a joint project of the Church, the Precarpathian National University and the Ukrainian Catholic University</a:t>
            </a:r>
            <a:endParaRPr sz="1400" b="0" i="0" u="none" strike="noStrike" cap="none">
              <a:solidFill>
                <a:srgbClr val="000000"/>
              </a:solidFill>
              <a:latin typeface="Georgia"/>
              <a:ea typeface="Georgia"/>
              <a:cs typeface="Georgia"/>
              <a:sym typeface="Georgia"/>
            </a:endParaRPr>
          </a:p>
        </p:txBody>
      </p:sp>
      <p:sp>
        <p:nvSpPr>
          <p:cNvPr id="630" name="Google Shape;630;p19"/>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631" name="Google Shape;631;p19"/>
          <p:cNvPicPr preferRelativeResize="0"/>
          <p:nvPr/>
        </p:nvPicPr>
        <p:blipFill rotWithShape="1">
          <a:blip r:embed="rId3">
            <a:alphaModFix/>
          </a:blip>
          <a:srcRect/>
          <a:stretch/>
        </p:blipFill>
        <p:spPr>
          <a:xfrm>
            <a:off x="464086" y="0"/>
            <a:ext cx="1524009" cy="1524009"/>
          </a:xfrm>
          <a:prstGeom prst="rect">
            <a:avLst/>
          </a:prstGeom>
          <a:noFill/>
          <a:ln>
            <a:noFill/>
          </a:ln>
        </p:spPr>
      </p:pic>
      <p:pic>
        <p:nvPicPr>
          <p:cNvPr id="632" name="Google Shape;632;p19" descr="https://lh4.googleusercontent.com/jV-aiaSWg4kCHUas_0Ly-xm5GhUvrfMk4jnl_sSo_OVH0AAKBX9MXVXQk67EUHHzVzETK36jBO84f8VPsmEaPnDMsyMR5l_4adaUMXEPbKVupclXhomurDj9bLghMPKxvvxTwWA"/>
          <p:cNvPicPr preferRelativeResize="0"/>
          <p:nvPr/>
        </p:nvPicPr>
        <p:blipFill rotWithShape="1">
          <a:blip r:embed="rId4">
            <a:alphaModFix/>
          </a:blip>
          <a:srcRect/>
          <a:stretch/>
        </p:blipFill>
        <p:spPr>
          <a:xfrm>
            <a:off x="515614" y="2993128"/>
            <a:ext cx="5584713" cy="3110892"/>
          </a:xfrm>
          <a:prstGeom prst="rect">
            <a:avLst/>
          </a:prstGeom>
          <a:noFill/>
          <a:ln>
            <a:noFill/>
          </a:ln>
        </p:spPr>
      </p:pic>
      <p:pic>
        <p:nvPicPr>
          <p:cNvPr id="633" name="Google Shape;633;p19" descr="https://lh4.googleusercontent.com/z-3uSKq8vFliXi9VIxrFHIKUZe6p6oK7bgMJ0PLDt7T_Ihb0LOWeSTdKxTUCX1etobbjaH2RqQhyvXxO65W9VcRZzjoS1rcMOwyH0GLgha8iOu76GwcwHtzAPyqJcpmBmBAsY0A"/>
          <p:cNvPicPr preferRelativeResize="0"/>
          <p:nvPr/>
        </p:nvPicPr>
        <p:blipFill rotWithShape="1">
          <a:blip r:embed="rId5">
            <a:alphaModFix/>
          </a:blip>
          <a:srcRect/>
          <a:stretch/>
        </p:blipFill>
        <p:spPr>
          <a:xfrm>
            <a:off x="6348956" y="2744470"/>
            <a:ext cx="5665962" cy="3764324"/>
          </a:xfrm>
          <a:prstGeom prst="rect">
            <a:avLst/>
          </a:prstGeom>
          <a:noFill/>
          <a:ln>
            <a:noFill/>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
          <p:cNvSpPr txBox="1"/>
          <p:nvPr/>
        </p:nvSpPr>
        <p:spPr>
          <a:xfrm>
            <a:off x="1497806" y="1776421"/>
            <a:ext cx="5783262" cy="368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YEAR OF FOUNDATION - 1940</a:t>
            </a:r>
            <a:endParaRPr sz="1400" b="0" i="0" u="none" strike="noStrike" cap="none">
              <a:solidFill>
                <a:srgbClr val="000000"/>
              </a:solidFill>
              <a:latin typeface="Georgia"/>
              <a:ea typeface="Georgia"/>
              <a:cs typeface="Georgia"/>
              <a:sym typeface="Georgia"/>
            </a:endParaRPr>
          </a:p>
        </p:txBody>
      </p:sp>
      <p:sp>
        <p:nvSpPr>
          <p:cNvPr id="399" name="Google Shape;399;p2"/>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400" name="Google Shape;400;p2"/>
          <p:cNvSpPr txBox="1"/>
          <p:nvPr/>
        </p:nvSpPr>
        <p:spPr>
          <a:xfrm>
            <a:off x="85725" y="150812"/>
            <a:ext cx="185737"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401" name="Google Shape;401;p2"/>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402" name="Google Shape;402;p2"/>
          <p:cNvSpPr txBox="1"/>
          <p:nvPr/>
        </p:nvSpPr>
        <p:spPr>
          <a:xfrm>
            <a:off x="169398" y="2465287"/>
            <a:ext cx="8777287" cy="120015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2"/>
              </a:buClr>
              <a:buSzPts val="1800"/>
              <a:buFont typeface="Arial"/>
              <a:buNone/>
            </a:pPr>
            <a:r>
              <a:rPr lang="ru-RU" sz="1800" b="1" i="0" u="none" strike="noStrike" cap="none">
                <a:solidFill>
                  <a:srgbClr val="0B2673"/>
                </a:solidFill>
                <a:latin typeface="Georgia"/>
                <a:ea typeface="Georgia"/>
                <a:cs typeface="Georgia"/>
                <a:sym typeface="Georgia"/>
              </a:rPr>
              <a:t>Vasyl Stefanyk Precarpathian National University is a modern competitive educational and research center of international level, it’s potential influences the development of the region and the formation of human capital</a:t>
            </a:r>
            <a:endParaRPr sz="1400" b="0" i="0" u="none" strike="noStrike" cap="none">
              <a:solidFill>
                <a:srgbClr val="0B2673"/>
              </a:solidFill>
              <a:latin typeface="Georgia"/>
              <a:ea typeface="Georgia"/>
              <a:cs typeface="Georgia"/>
              <a:sym typeface="Georgia"/>
            </a:endParaRPr>
          </a:p>
        </p:txBody>
      </p:sp>
      <p:graphicFrame>
        <p:nvGraphicFramePr>
          <p:cNvPr id="403" name="Google Shape;403;p2"/>
          <p:cNvGraphicFramePr/>
          <p:nvPr/>
        </p:nvGraphicFramePr>
        <p:xfrm>
          <a:off x="503236" y="3824884"/>
          <a:ext cx="8128000" cy="2228850"/>
        </p:xfrm>
        <a:graphic>
          <a:graphicData uri="http://schemas.openxmlformats.org/drawingml/2006/table">
            <a:tbl>
              <a:tblPr>
                <a:noFill/>
                <a:tableStyleId>{2FCB95DD-E4AA-4993-930E-54FA8EE834A1}</a:tableStyleId>
              </a:tblPr>
              <a:tblGrid>
                <a:gridCol w="6797675">
                  <a:extLst>
                    <a:ext uri="{9D8B030D-6E8A-4147-A177-3AD203B41FA5}">
                      <a16:colId xmlns:a16="http://schemas.microsoft.com/office/drawing/2014/main" val="20000"/>
                    </a:ext>
                  </a:extLst>
                </a:gridCol>
                <a:gridCol w="1330325">
                  <a:extLst>
                    <a:ext uri="{9D8B030D-6E8A-4147-A177-3AD203B41FA5}">
                      <a16:colId xmlns:a16="http://schemas.microsoft.com/office/drawing/2014/main" val="20001"/>
                    </a:ext>
                  </a:extLst>
                </a:gridCol>
              </a:tblGrid>
              <a:tr h="3714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Book Antiqua"/>
                        <a:ea typeface="Book Antiqua"/>
                        <a:cs typeface="Book Antiqua"/>
                        <a:sym typeface="Book Antiqu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B2673"/>
                        </a:buClr>
                        <a:buSzPts val="1800"/>
                        <a:buFont typeface="Times New Roman"/>
                        <a:buNone/>
                      </a:pPr>
                      <a:r>
                        <a:rPr lang="ru-RU" sz="1800" b="1" i="1" u="none" strike="noStrike" cap="none">
                          <a:solidFill>
                            <a:srgbClr val="0B2673"/>
                          </a:solidFill>
                          <a:latin typeface="Times New Roman"/>
                          <a:ea typeface="Times New Roman"/>
                          <a:cs typeface="Times New Roman"/>
                          <a:sym typeface="Times New Roman"/>
                        </a:rPr>
                        <a:t>persons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B2673"/>
                        </a:buClr>
                        <a:buSzPts val="1800"/>
                        <a:buFont typeface="Times New Roman"/>
                        <a:buNone/>
                      </a:pPr>
                      <a:r>
                        <a:rPr lang="ru-RU" sz="1800" b="1" u="none" strike="noStrike" cap="none">
                          <a:solidFill>
                            <a:srgbClr val="0B2673"/>
                          </a:solidFill>
                          <a:latin typeface="Times New Roman"/>
                          <a:ea typeface="Times New Roman"/>
                          <a:cs typeface="Times New Roman"/>
                          <a:sym typeface="Times New Roman"/>
                        </a:rPr>
                        <a:t>the number of scientific and pedagogical staff</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CDE"/>
                    </a:solidFill>
                  </a:tcPr>
                </a:tc>
                <a:tc>
                  <a:txBody>
                    <a:bodyPr/>
                    <a:lstStyle/>
                    <a:p>
                      <a:pPr marL="0" marR="0" lvl="0" indent="0" algn="l" rtl="0">
                        <a:lnSpc>
                          <a:spcPct val="100000"/>
                        </a:lnSpc>
                        <a:spcBef>
                          <a:spcPts val="0"/>
                        </a:spcBef>
                        <a:spcAft>
                          <a:spcPts val="0"/>
                        </a:spcAft>
                        <a:buClr>
                          <a:srgbClr val="0B2673"/>
                        </a:buClr>
                        <a:buSzPts val="1800"/>
                        <a:buFont typeface="Arial"/>
                        <a:buNone/>
                      </a:pPr>
                      <a:r>
                        <a:rPr lang="ru-RU" sz="1800" b="1" i="0" u="none" strike="noStrike" cap="none">
                          <a:solidFill>
                            <a:srgbClr val="0B2673"/>
                          </a:solidFill>
                          <a:latin typeface="Times New Roman"/>
                          <a:ea typeface="Times New Roman"/>
                          <a:cs typeface="Times New Roman"/>
                          <a:sym typeface="Times New Roman"/>
                        </a:rPr>
                        <a:t>951</a:t>
                      </a:r>
                      <a:endParaRPr sz="1800" b="1" i="0" u="none" strike="noStrike" cap="none">
                        <a:solidFill>
                          <a:srgbClr val="0B2673"/>
                        </a:solidFill>
                        <a:latin typeface="Times New Roman"/>
                        <a:ea typeface="Times New Roman"/>
                        <a:cs typeface="Times New Roman"/>
                        <a:sym typeface="Times New Roman"/>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CDE"/>
                    </a:solidFill>
                  </a:tcPr>
                </a:tc>
                <a:extLst>
                  <a:ext uri="{0D108BD9-81ED-4DB2-BD59-A6C34878D82A}">
                    <a16:rowId xmlns:a16="http://schemas.microsoft.com/office/drawing/2014/main" val="10001"/>
                  </a:ext>
                </a:extLst>
              </a:tr>
              <a:tr h="371475">
                <a:tc>
                  <a:txBody>
                    <a:bodyPr/>
                    <a:lstStyle/>
                    <a:p>
                      <a:pPr marL="0" marR="0" lvl="0" indent="0" algn="l" rtl="0">
                        <a:lnSpc>
                          <a:spcPct val="100000"/>
                        </a:lnSpc>
                        <a:spcBef>
                          <a:spcPts val="0"/>
                        </a:spcBef>
                        <a:spcAft>
                          <a:spcPts val="0"/>
                        </a:spcAft>
                        <a:buClr>
                          <a:srgbClr val="0B2673"/>
                        </a:buClr>
                        <a:buSzPts val="1800"/>
                        <a:buFont typeface="Times New Roman"/>
                        <a:buNone/>
                      </a:pPr>
                      <a:r>
                        <a:rPr lang="ru-RU" sz="1800" b="1" u="none" strike="noStrike" cap="none">
                          <a:solidFill>
                            <a:srgbClr val="0B2673"/>
                          </a:solidFill>
                          <a:latin typeface="Times New Roman"/>
                          <a:ea typeface="Times New Roman"/>
                          <a:cs typeface="Times New Roman"/>
                          <a:sym typeface="Times New Roman"/>
                        </a:rPr>
                        <a:t>number of doctors of sciences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6EF"/>
                    </a:solidFill>
                  </a:tcPr>
                </a:tc>
                <a:tc>
                  <a:txBody>
                    <a:bodyPr/>
                    <a:lstStyle/>
                    <a:p>
                      <a:pPr marL="0" marR="0" lvl="0" indent="0" algn="l" rtl="0">
                        <a:lnSpc>
                          <a:spcPct val="100000"/>
                        </a:lnSpc>
                        <a:spcBef>
                          <a:spcPts val="0"/>
                        </a:spcBef>
                        <a:spcAft>
                          <a:spcPts val="0"/>
                        </a:spcAft>
                        <a:buClr>
                          <a:srgbClr val="0B2673"/>
                        </a:buClr>
                        <a:buSzPts val="1800"/>
                        <a:buFont typeface="Arial"/>
                        <a:buNone/>
                      </a:pPr>
                      <a:r>
                        <a:rPr lang="ru-RU" sz="1800" b="1" i="0" u="none" strike="noStrike" cap="none">
                          <a:solidFill>
                            <a:srgbClr val="0B2673"/>
                          </a:solidFill>
                          <a:latin typeface="Times New Roman"/>
                          <a:ea typeface="Times New Roman"/>
                          <a:cs typeface="Times New Roman"/>
                          <a:sym typeface="Times New Roman"/>
                        </a:rPr>
                        <a:t>174</a:t>
                      </a:r>
                      <a:endParaRPr sz="1800" b="1" i="0" u="none" strike="noStrike" cap="none">
                        <a:solidFill>
                          <a:srgbClr val="0B2673"/>
                        </a:solidFill>
                        <a:latin typeface="Times New Roman"/>
                        <a:ea typeface="Times New Roman"/>
                        <a:cs typeface="Times New Roman"/>
                        <a:sym typeface="Times New Roman"/>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6EF"/>
                    </a:solidFill>
                  </a:tcPr>
                </a:tc>
                <a:extLst>
                  <a:ext uri="{0D108BD9-81ED-4DB2-BD59-A6C34878D82A}">
                    <a16:rowId xmlns:a16="http://schemas.microsoft.com/office/drawing/2014/main" val="10002"/>
                  </a:ext>
                </a:extLst>
              </a:tr>
              <a:tr h="371475">
                <a:tc>
                  <a:txBody>
                    <a:bodyPr/>
                    <a:lstStyle/>
                    <a:p>
                      <a:pPr marL="0" marR="0" lvl="0" indent="0" algn="l" rtl="0">
                        <a:lnSpc>
                          <a:spcPct val="100000"/>
                        </a:lnSpc>
                        <a:spcBef>
                          <a:spcPts val="0"/>
                        </a:spcBef>
                        <a:spcAft>
                          <a:spcPts val="0"/>
                        </a:spcAft>
                        <a:buClr>
                          <a:srgbClr val="0B2673"/>
                        </a:buClr>
                        <a:buSzPts val="1800"/>
                        <a:buFont typeface="Times New Roman"/>
                        <a:buNone/>
                      </a:pPr>
                      <a:r>
                        <a:rPr lang="ru-RU" sz="1800" b="1" u="none" strike="noStrike" cap="none">
                          <a:solidFill>
                            <a:srgbClr val="0B2673"/>
                          </a:solidFill>
                          <a:latin typeface="Times New Roman"/>
                          <a:ea typeface="Times New Roman"/>
                          <a:cs typeface="Times New Roman"/>
                          <a:sym typeface="Times New Roman"/>
                        </a:rPr>
                        <a:t>number of candidates of sciences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CDE"/>
                    </a:solidFill>
                  </a:tcPr>
                </a:tc>
                <a:tc>
                  <a:txBody>
                    <a:bodyPr/>
                    <a:lstStyle/>
                    <a:p>
                      <a:pPr marL="0" marR="0" lvl="0" indent="0" algn="l" rtl="0">
                        <a:lnSpc>
                          <a:spcPct val="100000"/>
                        </a:lnSpc>
                        <a:spcBef>
                          <a:spcPts val="0"/>
                        </a:spcBef>
                        <a:spcAft>
                          <a:spcPts val="0"/>
                        </a:spcAft>
                        <a:buClr>
                          <a:srgbClr val="0B2673"/>
                        </a:buClr>
                        <a:buSzPts val="1800"/>
                        <a:buFont typeface="Arial"/>
                        <a:buNone/>
                      </a:pPr>
                      <a:r>
                        <a:rPr lang="ru-RU" sz="1800" b="1" i="0" u="none" strike="noStrike" cap="none">
                          <a:solidFill>
                            <a:srgbClr val="0B2673"/>
                          </a:solidFill>
                          <a:latin typeface="Times New Roman"/>
                          <a:ea typeface="Times New Roman"/>
                          <a:cs typeface="Times New Roman"/>
                          <a:sym typeface="Times New Roman"/>
                        </a:rPr>
                        <a:t>587</a:t>
                      </a:r>
                      <a:endParaRPr sz="1800" b="1" i="0" u="none" strike="noStrike" cap="none">
                        <a:solidFill>
                          <a:srgbClr val="0B2673"/>
                        </a:solidFill>
                        <a:latin typeface="Times New Roman"/>
                        <a:ea typeface="Times New Roman"/>
                        <a:cs typeface="Times New Roman"/>
                        <a:sym typeface="Times New Roman"/>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CDE"/>
                    </a:solidFill>
                  </a:tcPr>
                </a:tc>
                <a:extLst>
                  <a:ext uri="{0D108BD9-81ED-4DB2-BD59-A6C34878D82A}">
                    <a16:rowId xmlns:a16="http://schemas.microsoft.com/office/drawing/2014/main" val="10003"/>
                  </a:ext>
                </a:extLst>
              </a:tr>
              <a:tr h="371475">
                <a:tc>
                  <a:txBody>
                    <a:bodyPr/>
                    <a:lstStyle/>
                    <a:p>
                      <a:pPr marL="0" marR="0" lvl="0" indent="0" algn="l" rtl="0">
                        <a:lnSpc>
                          <a:spcPct val="100000"/>
                        </a:lnSpc>
                        <a:spcBef>
                          <a:spcPts val="0"/>
                        </a:spcBef>
                        <a:spcAft>
                          <a:spcPts val="0"/>
                        </a:spcAft>
                        <a:buClr>
                          <a:srgbClr val="0B2673"/>
                        </a:buClr>
                        <a:buSzPts val="1800"/>
                        <a:buFont typeface="Times New Roman"/>
                        <a:buNone/>
                      </a:pPr>
                      <a:r>
                        <a:rPr lang="ru-RU" sz="1800" b="1" u="none" strike="noStrike" cap="none">
                          <a:solidFill>
                            <a:srgbClr val="0B2673"/>
                          </a:solidFill>
                          <a:latin typeface="Times New Roman"/>
                          <a:ea typeface="Times New Roman"/>
                          <a:cs typeface="Times New Roman"/>
                          <a:sym typeface="Times New Roman"/>
                        </a:rPr>
                        <a:t>the number of young scientists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6EF"/>
                    </a:solidFill>
                  </a:tcPr>
                </a:tc>
                <a:tc>
                  <a:txBody>
                    <a:bodyPr/>
                    <a:lstStyle/>
                    <a:p>
                      <a:pPr marL="0" marR="0" lvl="0" indent="0" algn="l" rtl="0">
                        <a:lnSpc>
                          <a:spcPct val="100000"/>
                        </a:lnSpc>
                        <a:spcBef>
                          <a:spcPts val="0"/>
                        </a:spcBef>
                        <a:spcAft>
                          <a:spcPts val="0"/>
                        </a:spcAft>
                        <a:buClr>
                          <a:srgbClr val="0B2673"/>
                        </a:buClr>
                        <a:buSzPts val="1800"/>
                        <a:buFont typeface="Arial"/>
                        <a:buNone/>
                      </a:pPr>
                      <a:r>
                        <a:rPr lang="ru-RU" sz="1800" b="1" i="0" u="none" strike="noStrike" cap="none">
                          <a:solidFill>
                            <a:srgbClr val="0B2673"/>
                          </a:solidFill>
                          <a:latin typeface="Times New Roman"/>
                          <a:ea typeface="Times New Roman"/>
                          <a:cs typeface="Times New Roman"/>
                          <a:sym typeface="Times New Roman"/>
                        </a:rPr>
                        <a:t>406</a:t>
                      </a:r>
                      <a:endParaRPr sz="1800" b="1" i="0" u="none" strike="noStrike" cap="none">
                        <a:solidFill>
                          <a:srgbClr val="0B2673"/>
                        </a:solidFill>
                        <a:latin typeface="Times New Roman"/>
                        <a:ea typeface="Times New Roman"/>
                        <a:cs typeface="Times New Roman"/>
                        <a:sym typeface="Times New Roman"/>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6EF"/>
                    </a:solidFill>
                  </a:tcPr>
                </a:tc>
                <a:extLst>
                  <a:ext uri="{0D108BD9-81ED-4DB2-BD59-A6C34878D82A}">
                    <a16:rowId xmlns:a16="http://schemas.microsoft.com/office/drawing/2014/main" val="10004"/>
                  </a:ext>
                </a:extLst>
              </a:tr>
              <a:tr h="371475">
                <a:tc>
                  <a:txBody>
                    <a:bodyPr/>
                    <a:lstStyle/>
                    <a:p>
                      <a:pPr marL="0" marR="0" lvl="0" indent="0" algn="l" rtl="0">
                        <a:lnSpc>
                          <a:spcPct val="100000"/>
                        </a:lnSpc>
                        <a:spcBef>
                          <a:spcPts val="0"/>
                        </a:spcBef>
                        <a:spcAft>
                          <a:spcPts val="0"/>
                        </a:spcAft>
                        <a:buClr>
                          <a:srgbClr val="0B2673"/>
                        </a:buClr>
                        <a:buSzPts val="1800"/>
                        <a:buFont typeface="Times New Roman"/>
                        <a:buNone/>
                      </a:pPr>
                      <a:r>
                        <a:rPr lang="ru-RU" sz="1800" b="1" u="none" strike="noStrike" cap="none">
                          <a:solidFill>
                            <a:srgbClr val="0B2673"/>
                          </a:solidFill>
                          <a:latin typeface="Times New Roman"/>
                          <a:ea typeface="Times New Roman"/>
                          <a:cs typeface="Times New Roman"/>
                          <a:sym typeface="Times New Roman"/>
                        </a:rPr>
                        <a:t>number of students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CDE"/>
                    </a:solidFill>
                  </a:tcPr>
                </a:tc>
                <a:tc>
                  <a:txBody>
                    <a:bodyPr/>
                    <a:lstStyle/>
                    <a:p>
                      <a:pPr marL="0" marR="0" lvl="0" indent="0" algn="l" rtl="0">
                        <a:lnSpc>
                          <a:spcPct val="100000"/>
                        </a:lnSpc>
                        <a:spcBef>
                          <a:spcPts val="0"/>
                        </a:spcBef>
                        <a:spcAft>
                          <a:spcPts val="0"/>
                        </a:spcAft>
                        <a:buClr>
                          <a:srgbClr val="0B2673"/>
                        </a:buClr>
                        <a:buSzPts val="1800"/>
                        <a:buFont typeface="Arial"/>
                        <a:buNone/>
                      </a:pPr>
                      <a:r>
                        <a:rPr lang="ru-RU" sz="1800" b="1" i="0" u="none" strike="noStrike" cap="none">
                          <a:solidFill>
                            <a:srgbClr val="0B2673"/>
                          </a:solidFill>
                          <a:latin typeface="Times New Roman"/>
                          <a:ea typeface="Times New Roman"/>
                          <a:cs typeface="Times New Roman"/>
                          <a:sym typeface="Times New Roman"/>
                        </a:rPr>
                        <a:t>14105</a:t>
                      </a:r>
                      <a:endParaRPr sz="1800" b="1" i="0" u="none" strike="noStrike" cap="none">
                        <a:solidFill>
                          <a:srgbClr val="0B2673"/>
                        </a:solidFill>
                        <a:latin typeface="Times New Roman"/>
                        <a:ea typeface="Times New Roman"/>
                        <a:cs typeface="Times New Roman"/>
                        <a:sym typeface="Times New Roman"/>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CDE"/>
                    </a:solidFill>
                  </a:tcPr>
                </a:tc>
                <a:extLst>
                  <a:ext uri="{0D108BD9-81ED-4DB2-BD59-A6C34878D82A}">
                    <a16:rowId xmlns:a16="http://schemas.microsoft.com/office/drawing/2014/main" val="10005"/>
                  </a:ext>
                </a:extLst>
              </a:tr>
            </a:tbl>
          </a:graphicData>
        </a:graphic>
      </p:graphicFrame>
      <p:pic>
        <p:nvPicPr>
          <p:cNvPr id="404" name="Google Shape;404;p2"/>
          <p:cNvPicPr preferRelativeResize="0"/>
          <p:nvPr/>
        </p:nvPicPr>
        <p:blipFill rotWithShape="1">
          <a:blip r:embed="rId3">
            <a:alphaModFix/>
          </a:blip>
          <a:srcRect/>
          <a:stretch/>
        </p:blipFill>
        <p:spPr>
          <a:xfrm>
            <a:off x="9097396" y="1620645"/>
            <a:ext cx="2706859" cy="5145470"/>
          </a:xfrm>
          <a:prstGeom prst="rect">
            <a:avLst/>
          </a:prstGeom>
          <a:noFill/>
          <a:ln>
            <a:noFill/>
          </a:ln>
        </p:spPr>
      </p:pic>
      <p:sp>
        <p:nvSpPr>
          <p:cNvPr id="405" name="Google Shape;405;p2"/>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406" name="Google Shape;406;p2"/>
          <p:cNvPicPr preferRelativeResize="0"/>
          <p:nvPr/>
        </p:nvPicPr>
        <p:blipFill rotWithShape="1">
          <a:blip r:embed="rId4">
            <a:alphaModFix/>
          </a:blip>
          <a:srcRect/>
          <a:stretch/>
        </p:blipFill>
        <p:spPr>
          <a:xfrm>
            <a:off x="464086" y="0"/>
            <a:ext cx="1524009" cy="1524009"/>
          </a:xfrm>
          <a:prstGeom prst="rect">
            <a:avLst/>
          </a:prstGeom>
          <a:noFill/>
          <a:ln>
            <a:noFill/>
          </a:ln>
        </p:spPr>
      </p:pic>
      <p:sp>
        <p:nvSpPr>
          <p:cNvPr id="407" name="Google Shape;407;p2"/>
          <p:cNvSpPr/>
          <p:nvPr/>
        </p:nvSpPr>
        <p:spPr>
          <a:xfrm>
            <a:off x="9929550" y="1699418"/>
            <a:ext cx="1723994" cy="95410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400" b="1" i="0" u="none" strike="noStrike" cap="none">
              <a:solidFill>
                <a:srgbClr val="294A70"/>
              </a:solidFill>
              <a:latin typeface="Georgia"/>
              <a:ea typeface="Georgia"/>
              <a:cs typeface="Georgia"/>
              <a:sym typeface="Georgia"/>
            </a:endParaRPr>
          </a:p>
          <a:p>
            <a:pPr marL="0" marR="0" lvl="0" indent="0" algn="ctr" rtl="0">
              <a:lnSpc>
                <a:spcPct val="100000"/>
              </a:lnSpc>
              <a:spcBef>
                <a:spcPts val="0"/>
              </a:spcBef>
              <a:spcAft>
                <a:spcPts val="0"/>
              </a:spcAft>
              <a:buNone/>
            </a:pPr>
            <a:r>
              <a:rPr lang="ru-RU" sz="1400" b="1" i="0" u="none" strike="noStrike" cap="none">
                <a:solidFill>
                  <a:srgbClr val="294A70"/>
                </a:solidFill>
                <a:latin typeface="Georgia"/>
                <a:ea typeface="Georgia"/>
                <a:cs typeface="Georgia"/>
                <a:sym typeface="Georgia"/>
              </a:rPr>
              <a:t>UNIVERSITY </a:t>
            </a:r>
            <a:endParaRPr sz="1400" b="1" i="0" u="none" strike="noStrike" cap="none">
              <a:solidFill>
                <a:srgbClr val="294A70"/>
              </a:solidFill>
              <a:latin typeface="Georgia"/>
              <a:ea typeface="Georgia"/>
              <a:cs typeface="Georgia"/>
              <a:sym typeface="Georgia"/>
            </a:endParaRPr>
          </a:p>
          <a:p>
            <a:pPr marL="0" marR="0" lvl="0" indent="0" algn="ctr" rtl="0">
              <a:lnSpc>
                <a:spcPct val="100000"/>
              </a:lnSpc>
              <a:spcBef>
                <a:spcPts val="0"/>
              </a:spcBef>
              <a:spcAft>
                <a:spcPts val="0"/>
              </a:spcAft>
              <a:buNone/>
            </a:pPr>
            <a:r>
              <a:rPr lang="ru-RU" sz="1400" b="1" i="0" u="none" strike="noStrike" cap="none">
                <a:solidFill>
                  <a:srgbClr val="294A70"/>
                </a:solidFill>
                <a:latin typeface="Georgia"/>
                <a:ea typeface="Georgia"/>
                <a:cs typeface="Georgia"/>
                <a:sym typeface="Georgia"/>
              </a:rPr>
              <a:t>RANKINGS</a:t>
            </a:r>
            <a:endParaRPr sz="1400" b="1" i="0" u="none" strike="noStrike" cap="none">
              <a:solidFill>
                <a:srgbClr val="294A70"/>
              </a:solidFill>
              <a:latin typeface="Georgia"/>
              <a:ea typeface="Georgia"/>
              <a:cs typeface="Georgia"/>
              <a:sym typeface="Georgia"/>
            </a:endParaRPr>
          </a:p>
          <a:p>
            <a:pPr marL="0" marR="0" lvl="0" indent="0" algn="l" rtl="0">
              <a:lnSpc>
                <a:spcPct val="100000"/>
              </a:lnSpc>
              <a:spcBef>
                <a:spcPts val="0"/>
              </a:spcBef>
              <a:spcAft>
                <a:spcPts val="0"/>
              </a:spcAft>
              <a:buNone/>
            </a:pPr>
            <a:endParaRPr sz="1400" b="0" i="0" u="none" strike="noStrike" cap="none">
              <a:solidFill>
                <a:srgbClr val="294A70"/>
              </a:solidFill>
              <a:latin typeface="Georgia"/>
              <a:ea typeface="Georgia"/>
              <a:cs typeface="Georgia"/>
              <a:sym typeface="Georgia"/>
            </a:endParaRPr>
          </a:p>
        </p:txBody>
      </p:sp>
      <p:pic>
        <p:nvPicPr>
          <p:cNvPr id="408" name="Google Shape;408;p2"/>
          <p:cNvPicPr preferRelativeResize="0"/>
          <p:nvPr/>
        </p:nvPicPr>
        <p:blipFill rotWithShape="1">
          <a:blip r:embed="rId4">
            <a:alphaModFix/>
          </a:blip>
          <a:srcRect/>
          <a:stretch/>
        </p:blipFill>
        <p:spPr>
          <a:xfrm>
            <a:off x="9097396" y="1630313"/>
            <a:ext cx="1028815" cy="1028815"/>
          </a:xfrm>
          <a:prstGeom prst="rect">
            <a:avLst/>
          </a:prstGeom>
          <a:noFill/>
          <a:ln>
            <a:noFill/>
          </a:ln>
        </p:spPr>
      </p:pic>
      <p:sp>
        <p:nvSpPr>
          <p:cNvPr id="409" name="Google Shape;409;p2"/>
          <p:cNvSpPr/>
          <p:nvPr/>
        </p:nvSpPr>
        <p:spPr>
          <a:xfrm>
            <a:off x="9598302" y="3789474"/>
            <a:ext cx="1204107" cy="55399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SciMago Institutions</a:t>
            </a:r>
            <a:endParaRPr sz="1000" b="1"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Rankings</a:t>
            </a:r>
            <a:endParaRPr sz="1000" b="0" i="0" u="none" strike="noStrike" cap="none">
              <a:solidFill>
                <a:schemeClr val="dk1"/>
              </a:solidFill>
              <a:latin typeface="Georgia"/>
              <a:ea typeface="Georgia"/>
              <a:cs typeface="Georgia"/>
              <a:sym typeface="Georgia"/>
            </a:endParaRPr>
          </a:p>
        </p:txBody>
      </p:sp>
      <p:sp>
        <p:nvSpPr>
          <p:cNvPr id="410" name="Google Shape;410;p2"/>
          <p:cNvSpPr/>
          <p:nvPr/>
        </p:nvSpPr>
        <p:spPr>
          <a:xfrm>
            <a:off x="9550750" y="2920266"/>
            <a:ext cx="1264347"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Rating of higher education </a:t>
            </a:r>
            <a:endParaRPr sz="1000" b="1"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institutions in Ivano-Frankivsk</a:t>
            </a:r>
            <a:endParaRPr sz="1000" b="1" i="0" u="none" strike="noStrike" cap="none">
              <a:solidFill>
                <a:schemeClr val="dk1"/>
              </a:solidFill>
              <a:latin typeface="Georgia"/>
              <a:ea typeface="Georgia"/>
              <a:cs typeface="Georgia"/>
              <a:sym typeface="Georgia"/>
            </a:endParaRPr>
          </a:p>
        </p:txBody>
      </p:sp>
      <p:sp>
        <p:nvSpPr>
          <p:cNvPr id="411" name="Google Shape;411;p2"/>
          <p:cNvSpPr/>
          <p:nvPr/>
        </p:nvSpPr>
        <p:spPr>
          <a:xfrm>
            <a:off x="9589992" y="4533766"/>
            <a:ext cx="1404552"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Rating “The best </a:t>
            </a:r>
            <a:endParaRPr sz="1000" b="1"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universities in the </a:t>
            </a:r>
            <a:endParaRPr sz="1000" b="1"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western region </a:t>
            </a:r>
            <a:endParaRPr sz="1000" b="1"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of Ukraine”</a:t>
            </a:r>
            <a:endParaRPr sz="1000" b="0" i="0" u="none" strike="noStrike" cap="none">
              <a:solidFill>
                <a:schemeClr val="dk1"/>
              </a:solidFill>
              <a:latin typeface="Georgia"/>
              <a:ea typeface="Georgia"/>
              <a:cs typeface="Georgia"/>
              <a:sym typeface="Georgia"/>
            </a:endParaRPr>
          </a:p>
        </p:txBody>
      </p:sp>
      <p:sp>
        <p:nvSpPr>
          <p:cNvPr id="412" name="Google Shape;412;p2"/>
          <p:cNvSpPr/>
          <p:nvPr/>
        </p:nvSpPr>
        <p:spPr>
          <a:xfrm>
            <a:off x="9598302" y="5440226"/>
            <a:ext cx="1407758"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Scopus University </a:t>
            </a:r>
            <a:endParaRPr sz="1000" b="1"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Rankings 2020</a:t>
            </a:r>
            <a:endParaRPr sz="1000" b="0" i="0" u="none" strike="noStrike" cap="none">
              <a:solidFill>
                <a:schemeClr val="dk1"/>
              </a:solidFill>
              <a:latin typeface="Georgia"/>
              <a:ea typeface="Georgia"/>
              <a:cs typeface="Georgia"/>
              <a:sym typeface="Georgia"/>
            </a:endParaRPr>
          </a:p>
        </p:txBody>
      </p:sp>
      <p:sp>
        <p:nvSpPr>
          <p:cNvPr id="413" name="Google Shape;413;p2"/>
          <p:cNvSpPr/>
          <p:nvPr/>
        </p:nvSpPr>
        <p:spPr>
          <a:xfrm>
            <a:off x="9629561" y="5952610"/>
            <a:ext cx="1345240" cy="86177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The consolidated </a:t>
            </a:r>
            <a:endParaRPr sz="1000" b="1"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rating of </a:t>
            </a:r>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Ukrainian </a:t>
            </a:r>
            <a:endParaRPr sz="1000" b="1"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universities </a:t>
            </a:r>
            <a:endParaRPr sz="1000" b="1"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r>
              <a:rPr lang="ru-RU" sz="1000" b="1" i="0" u="none" strike="noStrike" cap="none">
                <a:solidFill>
                  <a:schemeClr val="dk1"/>
                </a:solidFill>
                <a:latin typeface="Georgia"/>
                <a:ea typeface="Georgia"/>
                <a:cs typeface="Georgia"/>
                <a:sym typeface="Georgia"/>
              </a:rPr>
              <a:t>in 2020</a:t>
            </a:r>
            <a:endParaRPr sz="1000" b="1" i="0" u="none" strike="noStrike" cap="none">
              <a:solidFill>
                <a:schemeClr val="dk1"/>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20"/>
          <p:cNvSpPr txBox="1"/>
          <p:nvPr/>
        </p:nvSpPr>
        <p:spPr>
          <a:xfrm>
            <a:off x="719251" y="1929842"/>
            <a:ext cx="110744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SIGNIFICANT ACHIEVEMENTS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639" name="Google Shape;639;p20"/>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640" name="Google Shape;640;p20"/>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641" name="Google Shape;641;p20"/>
          <p:cNvPicPr preferRelativeResize="0"/>
          <p:nvPr/>
        </p:nvPicPr>
        <p:blipFill rotWithShape="1">
          <a:blip r:embed="rId3">
            <a:alphaModFix/>
          </a:blip>
          <a:srcRect/>
          <a:stretch/>
        </p:blipFill>
        <p:spPr>
          <a:xfrm>
            <a:off x="6722015" y="2574751"/>
            <a:ext cx="4877223" cy="3237257"/>
          </a:xfrm>
          <a:prstGeom prst="rect">
            <a:avLst/>
          </a:prstGeom>
          <a:noFill/>
          <a:ln>
            <a:noFill/>
          </a:ln>
        </p:spPr>
      </p:pic>
      <p:sp>
        <p:nvSpPr>
          <p:cNvPr id="642" name="Google Shape;642;p20"/>
          <p:cNvSpPr/>
          <p:nvPr/>
        </p:nvSpPr>
        <p:spPr>
          <a:xfrm>
            <a:off x="320109" y="2817080"/>
            <a:ext cx="6096000"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ru-RU" sz="1800" b="0" i="0" u="none" strike="noStrike" cap="none" dirty="0" err="1">
                <a:solidFill>
                  <a:srgbClr val="002060"/>
                </a:solidFill>
                <a:latin typeface="Georgia"/>
                <a:ea typeface="Georgia"/>
                <a:cs typeface="Georgia"/>
                <a:sym typeface="Georgia"/>
              </a:rPr>
              <a:t>To</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mark</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the</a:t>
            </a:r>
            <a:r>
              <a:rPr lang="ru-RU" sz="1800" b="0" i="0" u="none" strike="noStrike" cap="none" dirty="0">
                <a:solidFill>
                  <a:srgbClr val="002060"/>
                </a:solidFill>
                <a:latin typeface="Georgia"/>
                <a:ea typeface="Georgia"/>
                <a:cs typeface="Georgia"/>
                <a:sym typeface="Georgia"/>
              </a:rPr>
              <a:t> 150th </a:t>
            </a:r>
            <a:r>
              <a:rPr lang="ru-RU" sz="1800" b="0" i="0" u="none" strike="noStrike" cap="none" dirty="0" err="1">
                <a:solidFill>
                  <a:srgbClr val="002060"/>
                </a:solidFill>
                <a:latin typeface="Georgia"/>
                <a:ea typeface="Georgia"/>
                <a:cs typeface="Georgia"/>
                <a:sym typeface="Georgia"/>
              </a:rPr>
              <a:t>anniversary</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of</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Vasyl</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Stefanyk's</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birth</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university</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scientists</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have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prepared</a:t>
            </a:r>
            <a:r>
              <a:rPr lang="ru-RU" sz="1800" b="0" i="0" u="none" strike="noStrike" cap="none" dirty="0">
                <a:solidFill>
                  <a:srgbClr val="002060"/>
                </a:solidFill>
                <a:latin typeface="Georgia"/>
                <a:ea typeface="Georgia"/>
                <a:cs typeface="Georgia"/>
                <a:sym typeface="Georgia"/>
              </a:rPr>
              <a:t> a </a:t>
            </a:r>
            <a:r>
              <a:rPr lang="ru-RU" sz="1800" b="0" i="0" u="none" strike="noStrike" cap="none" dirty="0" err="1">
                <a:solidFill>
                  <a:srgbClr val="002060"/>
                </a:solidFill>
                <a:latin typeface="Georgia"/>
                <a:ea typeface="Georgia"/>
                <a:cs typeface="Georgia"/>
                <a:sym typeface="Georgia"/>
              </a:rPr>
              <a:t>unique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four-volume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edition</a:t>
            </a:r>
            <a:r>
              <a:rPr lang="ru-RU" sz="1800" b="0" i="0" u="none" strike="noStrike" cap="none" dirty="0">
                <a:solidFill>
                  <a:srgbClr val="002060"/>
                </a:solidFill>
                <a:latin typeface="Georgia"/>
                <a:ea typeface="Georgia"/>
                <a:cs typeface="Georgia"/>
                <a:sym typeface="Georgia"/>
              </a:rPr>
              <a:t> - </a:t>
            </a:r>
            <a:r>
              <a:rPr lang="ru-RU" sz="1800" b="1" i="0" u="none" strike="noStrike" cap="none" dirty="0">
                <a:solidFill>
                  <a:srgbClr val="002060"/>
                </a:solidFill>
                <a:latin typeface="Georgia"/>
                <a:ea typeface="Georgia"/>
                <a:cs typeface="Georgia"/>
                <a:sym typeface="Georgia"/>
              </a:rPr>
              <a:t>"</a:t>
            </a:r>
            <a:r>
              <a:rPr lang="ru-RU" sz="1800" b="1" i="0" u="none" strike="noStrike" cap="none" dirty="0" err="1">
                <a:solidFill>
                  <a:srgbClr val="002060"/>
                </a:solidFill>
                <a:latin typeface="Georgia"/>
                <a:ea typeface="Georgia"/>
                <a:cs typeface="Georgia"/>
                <a:sym typeface="Georgia"/>
              </a:rPr>
              <a:t>Collection</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of</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Vasyl</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Stefanyk's</a:t>
            </a:r>
            <a:r>
              <a:rPr lang="ru-RU" sz="1800" b="1" i="0" u="none" strike="noStrike" cap="none" dirty="0">
                <a:solidFill>
                  <a:srgbClr val="002060"/>
                </a:solidFill>
                <a:latin typeface="Georgia"/>
                <a:ea typeface="Georgia"/>
                <a:cs typeface="Georgia"/>
                <a:sym typeface="Georgia"/>
              </a:rPr>
              <a:t> </a:t>
            </a:r>
            <a:r>
              <a:rPr lang="ru-RU" sz="1800" b="1" i="0" u="none" strike="noStrike" cap="none" dirty="0" err="1">
                <a:solidFill>
                  <a:srgbClr val="002060"/>
                </a:solidFill>
                <a:latin typeface="Georgia"/>
                <a:ea typeface="Georgia"/>
                <a:cs typeface="Georgia"/>
                <a:sym typeface="Georgia"/>
              </a:rPr>
              <a:t>Works</a:t>
            </a:r>
            <a:r>
              <a:rPr lang="ru-RU" sz="1800" b="1" i="0" u="none" strike="noStrike" cap="none" dirty="0">
                <a:solidFill>
                  <a:srgbClr val="002060"/>
                </a:solidFill>
                <a:latin typeface="Georgia"/>
                <a:ea typeface="Georgia"/>
                <a:cs typeface="Georgia"/>
                <a:sym typeface="Georgia"/>
              </a:rPr>
              <a:t>"</a:t>
            </a:r>
            <a:endParaRPr dirty="0"/>
          </a:p>
          <a:p>
            <a:pPr marL="0" marR="0" lvl="0" indent="0" algn="ctr" rtl="0">
              <a:lnSpc>
                <a:spcPct val="100000"/>
              </a:lnSpc>
              <a:spcBef>
                <a:spcPts val="0"/>
              </a:spcBef>
              <a:spcAft>
                <a:spcPts val="0"/>
              </a:spcAft>
              <a:buNone/>
            </a:pPr>
            <a:endParaRPr sz="1800" b="0" i="0" u="none" strike="noStrike" cap="none" dirty="0">
              <a:solidFill>
                <a:srgbClr val="002060"/>
              </a:solidFill>
              <a:latin typeface="Georgia"/>
              <a:ea typeface="Georgia"/>
              <a:cs typeface="Georgia"/>
              <a:sym typeface="Georgia"/>
            </a:endParaRPr>
          </a:p>
          <a:p>
            <a:pPr marL="0" marR="0" lvl="0" indent="0" algn="ctr" rtl="0">
              <a:lnSpc>
                <a:spcPct val="100000"/>
              </a:lnSpc>
              <a:spcBef>
                <a:spcPts val="0"/>
              </a:spcBef>
              <a:spcAft>
                <a:spcPts val="0"/>
              </a:spcAft>
              <a:buNone/>
            </a:pPr>
            <a:r>
              <a:rPr lang="ru-RU" sz="1800" b="0" i="0" u="none" strike="noStrike" cap="none" dirty="0" err="1">
                <a:solidFill>
                  <a:srgbClr val="002060"/>
                </a:solidFill>
                <a:latin typeface="Georgia"/>
                <a:ea typeface="Georgia"/>
                <a:cs typeface="Georgia"/>
                <a:sym typeface="Georgia"/>
              </a:rPr>
              <a:t>The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project</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was</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supported</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by</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the</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Ivano-Frankivsk</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Regional</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Council</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with</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funding</a:t>
            </a:r>
            <a:r>
              <a:rPr lang="ru-RU" sz="1800" b="0" i="0" u="none" strike="noStrike" cap="none" dirty="0">
                <a:solidFill>
                  <a:srgbClr val="002060"/>
                </a:solidFill>
                <a:latin typeface="Georgia"/>
                <a:ea typeface="Georgia"/>
                <a:cs typeface="Georgia"/>
                <a:sym typeface="Georgia"/>
              </a:rPr>
              <a:t> </a:t>
            </a:r>
            <a:r>
              <a:rPr lang="ru-RU" sz="1800" b="0" i="0" u="none" strike="noStrike" cap="none" dirty="0" err="1">
                <a:solidFill>
                  <a:srgbClr val="002060"/>
                </a:solidFill>
                <a:latin typeface="Georgia"/>
                <a:ea typeface="Georgia"/>
                <a:cs typeface="Georgia"/>
                <a:sym typeface="Georgia"/>
              </a:rPr>
              <a:t>of</a:t>
            </a:r>
            <a:r>
              <a:rPr lang="ru-RU" sz="1800" b="0" i="0" u="none" strike="noStrike" cap="none" dirty="0">
                <a:solidFill>
                  <a:srgbClr val="002060"/>
                </a:solidFill>
                <a:latin typeface="Georgia"/>
                <a:ea typeface="Georgia"/>
                <a:cs typeface="Georgia"/>
                <a:sym typeface="Georgia"/>
              </a:rPr>
              <a:t> UAH 500 000,00.</a:t>
            </a:r>
            <a:endParaRPr sz="1800" b="0" i="0" u="none" strike="noStrike" cap="none" dirty="0">
              <a:solidFill>
                <a:srgbClr val="002060"/>
              </a:solidFill>
              <a:latin typeface="Georgia"/>
              <a:ea typeface="Georgia"/>
              <a:cs typeface="Georgia"/>
              <a:sym typeface="Georgia"/>
            </a:endParaRPr>
          </a:p>
        </p:txBody>
      </p:sp>
      <p:sp>
        <p:nvSpPr>
          <p:cNvPr id="643" name="Google Shape;643;p20"/>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644" name="Google Shape;644;p20"/>
          <p:cNvPicPr preferRelativeResize="0"/>
          <p:nvPr/>
        </p:nvPicPr>
        <p:blipFill rotWithShape="1">
          <a:blip r:embed="rId4">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0"/>
          <p:cNvSpPr txBox="1"/>
          <p:nvPr/>
        </p:nvSpPr>
        <p:spPr>
          <a:xfrm>
            <a:off x="719931" y="1847529"/>
            <a:ext cx="110744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ru-RU" sz="1800" b="1" i="0" u="none" strike="noStrike" cap="none">
                <a:solidFill>
                  <a:srgbClr val="C00000"/>
                </a:solidFill>
                <a:latin typeface="Georgia"/>
                <a:ea typeface="Georgia"/>
                <a:cs typeface="Georgia"/>
                <a:sym typeface="Georgia"/>
              </a:rPr>
              <a:t>SIGNIFICANT ACHIEVEMENTS OF THE UNIVERSITY</a:t>
            </a:r>
            <a:endParaRPr sz="1800" b="0" i="0" u="none" strike="noStrike" cap="none">
              <a:solidFill>
                <a:schemeClr val="dk2"/>
              </a:solidFill>
              <a:latin typeface="Georgia"/>
              <a:ea typeface="Georgia"/>
              <a:cs typeface="Georgia"/>
              <a:sym typeface="Georgia"/>
            </a:endParaRPr>
          </a:p>
        </p:txBody>
      </p:sp>
      <p:sp>
        <p:nvSpPr>
          <p:cNvPr id="650" name="Google Shape;650;p100"/>
          <p:cNvSpPr/>
          <p:nvPr/>
        </p:nvSpPr>
        <p:spPr>
          <a:xfrm>
            <a:off x="320675" y="2208213"/>
            <a:ext cx="11872913" cy="31085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FFFFFF"/>
              </a:buClr>
              <a:buSzPts val="1800"/>
              <a:buFont typeface="Book Antiqua"/>
              <a:buNone/>
            </a:pPr>
            <a:endParaRPr sz="14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400" b="1" i="0" u="none" strike="noStrike" cap="none">
                <a:solidFill>
                  <a:srgbClr val="0B2673"/>
                </a:solidFill>
                <a:latin typeface="Georgia"/>
                <a:ea typeface="Georgia"/>
                <a:cs typeface="Georgia"/>
                <a:sym typeface="Georgia"/>
              </a:rPr>
              <a:t>  </a:t>
            </a:r>
            <a:endParaRPr sz="1400" b="1" i="0" u="none" strike="noStrike" cap="none">
              <a:solidFill>
                <a:srgbClr val="0B2673"/>
              </a:solidFill>
              <a:latin typeface="Georgia"/>
              <a:ea typeface="Georgia"/>
              <a:cs typeface="Georgia"/>
              <a:sym typeface="Georgia"/>
            </a:endParaRPr>
          </a:p>
        </p:txBody>
      </p:sp>
      <p:sp>
        <p:nvSpPr>
          <p:cNvPr id="651" name="Google Shape;651;p100"/>
          <p:cNvSpPr txBox="1"/>
          <p:nvPr/>
        </p:nvSpPr>
        <p:spPr>
          <a:xfrm>
            <a:off x="1588" y="3989507"/>
            <a:ext cx="18415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Georgia"/>
              <a:ea typeface="Georgia"/>
              <a:cs typeface="Georgia"/>
              <a:sym typeface="Georgia"/>
            </a:endParaRPr>
          </a:p>
        </p:txBody>
      </p:sp>
      <p:sp>
        <p:nvSpPr>
          <p:cNvPr id="652" name="Google Shape;652;p100"/>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653" name="Google Shape;653;p100"/>
          <p:cNvPicPr preferRelativeResize="0"/>
          <p:nvPr/>
        </p:nvPicPr>
        <p:blipFill rotWithShape="1">
          <a:blip r:embed="rId3">
            <a:alphaModFix/>
          </a:blip>
          <a:srcRect/>
          <a:stretch/>
        </p:blipFill>
        <p:spPr>
          <a:xfrm>
            <a:off x="464086" y="0"/>
            <a:ext cx="1524009" cy="1524009"/>
          </a:xfrm>
          <a:prstGeom prst="rect">
            <a:avLst/>
          </a:prstGeom>
          <a:noFill/>
          <a:ln>
            <a:noFill/>
          </a:ln>
        </p:spPr>
      </p:pic>
      <p:pic>
        <p:nvPicPr>
          <p:cNvPr id="654" name="Google Shape;654;p100"/>
          <p:cNvPicPr preferRelativeResize="0"/>
          <p:nvPr/>
        </p:nvPicPr>
        <p:blipFill rotWithShape="1">
          <a:blip r:embed="rId4">
            <a:alphaModFix/>
          </a:blip>
          <a:srcRect/>
          <a:stretch/>
        </p:blipFill>
        <p:spPr>
          <a:xfrm>
            <a:off x="7589613" y="1723814"/>
            <a:ext cx="5589128" cy="3726086"/>
          </a:xfrm>
          <a:prstGeom prst="rect">
            <a:avLst/>
          </a:prstGeom>
          <a:noFill/>
          <a:ln>
            <a:noFill/>
          </a:ln>
        </p:spPr>
      </p:pic>
      <p:pic>
        <p:nvPicPr>
          <p:cNvPr id="655" name="Google Shape;655;p100"/>
          <p:cNvPicPr preferRelativeResize="0"/>
          <p:nvPr/>
        </p:nvPicPr>
        <p:blipFill rotWithShape="1">
          <a:blip r:embed="rId5">
            <a:alphaModFix/>
          </a:blip>
          <a:srcRect/>
          <a:stretch/>
        </p:blipFill>
        <p:spPr>
          <a:xfrm>
            <a:off x="-1338619" y="2540340"/>
            <a:ext cx="5956189" cy="3970793"/>
          </a:xfrm>
          <a:prstGeom prst="rect">
            <a:avLst/>
          </a:prstGeom>
          <a:noFill/>
          <a:ln>
            <a:noFill/>
          </a:ln>
        </p:spPr>
      </p:pic>
      <p:sp>
        <p:nvSpPr>
          <p:cNvPr id="656" name="Google Shape;656;p100"/>
          <p:cNvSpPr txBox="1"/>
          <p:nvPr/>
        </p:nvSpPr>
        <p:spPr>
          <a:xfrm>
            <a:off x="3015118" y="2732458"/>
            <a:ext cx="6094157" cy="2585283"/>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ru-RU" sz="1800" b="0" i="0" u="none" strike="noStrike" cap="none">
                <a:solidFill>
                  <a:srgbClr val="002060"/>
                </a:solidFill>
                <a:latin typeface="Georgia"/>
                <a:ea typeface="Georgia"/>
                <a:cs typeface="Georgia"/>
                <a:sym typeface="Georgia"/>
              </a:rPr>
              <a:t>Two scientists of the Precarpathian University - Professor </a:t>
            </a:r>
            <a:r>
              <a:rPr lang="ru-RU" sz="1800" b="1" i="0" u="none" strike="noStrike" cap="none">
                <a:solidFill>
                  <a:srgbClr val="002060"/>
                </a:solidFill>
                <a:latin typeface="Georgia"/>
                <a:ea typeface="Georgia"/>
                <a:cs typeface="Georgia"/>
                <a:sym typeface="Georgia"/>
              </a:rPr>
              <a:t>Volodymyr Lushchak </a:t>
            </a:r>
            <a:r>
              <a:rPr lang="ru-RU" sz="1800" b="0" i="0" u="none" strike="noStrike" cap="none">
                <a:solidFill>
                  <a:srgbClr val="002060"/>
                </a:solidFill>
                <a:latin typeface="Georgia"/>
                <a:ea typeface="Georgia"/>
                <a:cs typeface="Georgia"/>
                <a:sym typeface="Georgia"/>
              </a:rPr>
              <a:t>and Associate Professor </a:t>
            </a:r>
            <a:r>
              <a:rPr lang="ru-RU" sz="1800" b="1" i="0" u="none" strike="noStrike" cap="none">
                <a:solidFill>
                  <a:srgbClr val="002060"/>
                </a:solidFill>
                <a:latin typeface="Georgia"/>
                <a:ea typeface="Georgia"/>
                <a:cs typeface="Georgia"/>
                <a:sym typeface="Georgia"/>
              </a:rPr>
              <a:t>Tetyana Tatarchuk entered the TOP-2% </a:t>
            </a:r>
            <a:r>
              <a:rPr lang="ru-RU" sz="1800" b="0" i="0" u="none" strike="noStrike" cap="none">
                <a:solidFill>
                  <a:srgbClr val="002060"/>
                </a:solidFill>
                <a:latin typeface="Georgia"/>
                <a:ea typeface="Georgia"/>
                <a:cs typeface="Georgia"/>
                <a:sym typeface="Georgia"/>
              </a:rPr>
              <a:t>of scientists in the world according to the results of the prestigious rating.</a:t>
            </a:r>
            <a:endParaRPr/>
          </a:p>
          <a:p>
            <a:pPr marL="0" marR="0" lvl="0" indent="0" algn="ctr" rtl="0">
              <a:lnSpc>
                <a:spcPct val="100000"/>
              </a:lnSpc>
              <a:spcBef>
                <a:spcPts val="0"/>
              </a:spcBef>
              <a:spcAft>
                <a:spcPts val="0"/>
              </a:spcAft>
              <a:buNone/>
            </a:pPr>
            <a:endParaRPr sz="1800" b="0" i="0" u="none" strike="noStrike" cap="none">
              <a:solidFill>
                <a:srgbClr val="002060"/>
              </a:solidFill>
              <a:latin typeface="Georgia"/>
              <a:ea typeface="Georgia"/>
              <a:cs typeface="Georgia"/>
              <a:sym typeface="Georgia"/>
            </a:endParaRPr>
          </a:p>
          <a:p>
            <a:pPr marL="0" marR="0" lvl="0" indent="0" algn="ctr" rtl="0">
              <a:lnSpc>
                <a:spcPct val="100000"/>
              </a:lnSpc>
              <a:spcBef>
                <a:spcPts val="0"/>
              </a:spcBef>
              <a:spcAft>
                <a:spcPts val="0"/>
              </a:spcAft>
              <a:buNone/>
            </a:pPr>
            <a:r>
              <a:rPr lang="ru-RU" sz="1800" b="0" i="0" u="none" strike="noStrike" cap="none">
                <a:solidFill>
                  <a:srgbClr val="002060"/>
                </a:solidFill>
                <a:latin typeface="Georgia"/>
                <a:ea typeface="Georgia"/>
                <a:cs typeface="Georgia"/>
                <a:sym typeface="Georgia"/>
              </a:rPr>
              <a:t>A total of 85 scientists from all over Ukraine were included in the ranking and their </a:t>
            </a:r>
            <a:r>
              <a:rPr lang="ru-RU" sz="1800" b="1" i="0" u="none" strike="noStrike" cap="none">
                <a:solidFill>
                  <a:srgbClr val="002060"/>
                </a:solidFill>
                <a:latin typeface="Georgia"/>
                <a:ea typeface="Georgia"/>
                <a:cs typeface="Georgia"/>
                <a:sym typeface="Georgia"/>
              </a:rPr>
              <a:t>list is headed by Professor Volodymyr Lushchak</a:t>
            </a:r>
            <a:r>
              <a:rPr lang="ru-RU" sz="1800" b="0" i="0" u="none" strike="noStrike" cap="none">
                <a:solidFill>
                  <a:srgbClr val="002060"/>
                </a:solidFill>
                <a:latin typeface="Georgia"/>
                <a:ea typeface="Georgia"/>
                <a:cs typeface="Georgia"/>
                <a:sym typeface="Georgia"/>
              </a:rPr>
              <a:t>.</a:t>
            </a:r>
            <a:endParaRPr sz="1800" b="0" i="0" u="none" strike="noStrike" cap="none">
              <a:solidFill>
                <a:srgbClr val="002060"/>
              </a:solidFill>
              <a:latin typeface="Georgia"/>
              <a:ea typeface="Georgia"/>
              <a:cs typeface="Georgia"/>
              <a:sym typeface="Georgia"/>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1"/>
          <p:cNvSpPr txBox="1"/>
          <p:nvPr/>
        </p:nvSpPr>
        <p:spPr>
          <a:xfrm>
            <a:off x="719137" y="1595437"/>
            <a:ext cx="1107440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SPORTS ACHIEVEMENTS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400" b="0" i="0" u="none" strike="noStrike" cap="none">
              <a:solidFill>
                <a:srgbClr val="000000"/>
              </a:solidFill>
              <a:latin typeface="Georgia"/>
              <a:ea typeface="Georgia"/>
              <a:cs typeface="Georgia"/>
              <a:sym typeface="Georgia"/>
            </a:endParaRPr>
          </a:p>
        </p:txBody>
      </p:sp>
      <p:sp>
        <p:nvSpPr>
          <p:cNvPr id="662" name="Google Shape;662;p21"/>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663" name="Google Shape;663;p21"/>
          <p:cNvSpPr txBox="1"/>
          <p:nvPr/>
        </p:nvSpPr>
        <p:spPr>
          <a:xfrm>
            <a:off x="552450" y="1941432"/>
            <a:ext cx="5904000" cy="1754286"/>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2"/>
              </a:buClr>
              <a:buSzPts val="1100"/>
              <a:buFont typeface="Arial"/>
              <a:buNone/>
            </a:pPr>
            <a:r>
              <a:rPr lang="ru-RU" sz="1800" b="1" i="0" u="none" strike="noStrike" cap="none">
                <a:solidFill>
                  <a:srgbClr val="002060"/>
                </a:solidFill>
                <a:latin typeface="Georgia"/>
                <a:ea typeface="Georgia"/>
                <a:cs typeface="Georgia"/>
                <a:sym typeface="Georgia"/>
              </a:rPr>
              <a:t>In 2020, the only free wrestling academy in Ukraine was opened at the university.</a:t>
            </a:r>
            <a:endParaRPr sz="1800" b="1" i="0" u="none" strike="noStrike" cap="none">
              <a:solidFill>
                <a:srgbClr val="002060"/>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rgbClr val="002060"/>
                </a:solidFill>
                <a:latin typeface="Georgia"/>
                <a:ea typeface="Georgia"/>
                <a:cs typeface="Georgia"/>
                <a:sym typeface="Georgia"/>
              </a:rPr>
              <a:t>The established Academy has as its mission to bring talented sports youth of the Western region to the world level of sports achievements.</a:t>
            </a:r>
            <a:endParaRPr sz="1800" b="0" i="0" u="none" strike="noStrike" cap="none">
              <a:solidFill>
                <a:srgbClr val="002060"/>
              </a:solidFill>
              <a:latin typeface="Georgia"/>
              <a:ea typeface="Georgia"/>
              <a:cs typeface="Georgia"/>
              <a:sym typeface="Georgia"/>
            </a:endParaRPr>
          </a:p>
          <a:p>
            <a:pPr marL="0" marR="0" lvl="0" indent="0" algn="ctr" rtl="0">
              <a:lnSpc>
                <a:spcPct val="100000"/>
              </a:lnSpc>
              <a:spcBef>
                <a:spcPts val="0"/>
              </a:spcBef>
              <a:spcAft>
                <a:spcPts val="0"/>
              </a:spcAft>
              <a:buClr>
                <a:srgbClr val="002060"/>
              </a:buClr>
              <a:buSzPts val="1800"/>
              <a:buFont typeface="Book Antiqua"/>
              <a:buNone/>
            </a:pPr>
            <a:endParaRPr sz="1800" b="1" i="0" u="none" strike="noStrike" cap="none">
              <a:solidFill>
                <a:srgbClr val="002060"/>
              </a:solidFill>
              <a:latin typeface="Georgia"/>
              <a:ea typeface="Georgia"/>
              <a:cs typeface="Georgia"/>
              <a:sym typeface="Georgia"/>
            </a:endParaRPr>
          </a:p>
        </p:txBody>
      </p:sp>
      <p:pic>
        <p:nvPicPr>
          <p:cNvPr id="664" name="Google Shape;664;p21"/>
          <p:cNvPicPr preferRelativeResize="0"/>
          <p:nvPr/>
        </p:nvPicPr>
        <p:blipFill rotWithShape="1">
          <a:blip r:embed="rId3">
            <a:alphaModFix/>
          </a:blip>
          <a:srcRect l="17765" t="11255" r="5922" b="17412"/>
          <a:stretch/>
        </p:blipFill>
        <p:spPr>
          <a:xfrm>
            <a:off x="552450" y="3447414"/>
            <a:ext cx="6029325" cy="3410586"/>
          </a:xfrm>
          <a:prstGeom prst="rect">
            <a:avLst/>
          </a:prstGeom>
          <a:noFill/>
          <a:ln>
            <a:noFill/>
          </a:ln>
        </p:spPr>
      </p:pic>
      <p:sp>
        <p:nvSpPr>
          <p:cNvPr id="665" name="Google Shape;665;p21"/>
          <p:cNvSpPr txBox="1"/>
          <p:nvPr/>
        </p:nvSpPr>
        <p:spPr>
          <a:xfrm>
            <a:off x="7281862" y="1836839"/>
            <a:ext cx="4775200"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1100"/>
              <a:buFont typeface="Arial"/>
              <a:buNone/>
            </a:pPr>
            <a:r>
              <a:rPr lang="ru-RU" sz="1800" b="1" i="0" u="none" strike="noStrike" cap="none">
                <a:solidFill>
                  <a:srgbClr val="002060"/>
                </a:solidFill>
                <a:latin typeface="Georgia"/>
                <a:ea typeface="Georgia"/>
                <a:cs typeface="Georgia"/>
                <a:sym typeface="Georgia"/>
              </a:rPr>
              <a:t>Our pride</a:t>
            </a:r>
            <a:endParaRPr sz="1800" b="1" i="0" u="none" strike="noStrike" cap="none">
              <a:solidFill>
                <a:srgbClr val="002060"/>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endParaRPr sz="1800" b="1" i="0" u="none" strike="noStrike" cap="none">
              <a:solidFill>
                <a:srgbClr val="002060"/>
              </a:solidFill>
              <a:latin typeface="Georgia"/>
              <a:ea typeface="Georgia"/>
              <a:cs typeface="Georgia"/>
              <a:sym typeface="Georgia"/>
            </a:endParaRPr>
          </a:p>
          <a:p>
            <a:pPr marL="0" marR="0" lvl="0" indent="0" algn="l" rtl="0">
              <a:lnSpc>
                <a:spcPct val="100000"/>
              </a:lnSpc>
              <a:spcBef>
                <a:spcPts val="0"/>
              </a:spcBef>
              <a:spcAft>
                <a:spcPts val="0"/>
              </a:spcAft>
              <a:buClr>
                <a:schemeClr val="dk2"/>
              </a:buClr>
              <a:buSzPts val="1100"/>
              <a:buFont typeface="Arial"/>
              <a:buNone/>
            </a:pPr>
            <a:r>
              <a:rPr lang="ru-RU" sz="1800" b="0" i="0" u="none" strike="noStrike" cap="none">
                <a:solidFill>
                  <a:srgbClr val="002060"/>
                </a:solidFill>
                <a:latin typeface="Georgia"/>
                <a:ea typeface="Georgia"/>
                <a:cs typeface="Georgia"/>
                <a:sym typeface="Georgia"/>
              </a:rPr>
              <a:t>Andriy Dzhelep </a:t>
            </a:r>
            <a:r>
              <a:rPr lang="ru-RU" sz="1800" b="1" i="0" u="none" strike="noStrike" cap="none">
                <a:solidFill>
                  <a:srgbClr val="002060"/>
                </a:solidFill>
                <a:latin typeface="Georgia"/>
                <a:ea typeface="Georgia"/>
                <a:cs typeface="Georgia"/>
                <a:sym typeface="Georgia"/>
              </a:rPr>
              <a:t>(silver medalist of the Under-23 World Championships and free wrestling) </a:t>
            </a:r>
            <a:r>
              <a:rPr lang="ru-RU" sz="1800" b="0" i="0" u="none" strike="noStrike" cap="none">
                <a:solidFill>
                  <a:srgbClr val="002060"/>
                </a:solidFill>
                <a:latin typeface="Georgia"/>
                <a:ea typeface="Georgia"/>
                <a:cs typeface="Georgia"/>
                <a:sym typeface="Georgia"/>
              </a:rPr>
              <a:t>(3rd year student)</a:t>
            </a:r>
            <a:endParaRPr sz="1800" b="0" i="0" u="none" strike="noStrike" cap="none">
              <a:solidFill>
                <a:srgbClr val="002060"/>
              </a:solidFill>
              <a:latin typeface="Georgia"/>
              <a:ea typeface="Georgia"/>
              <a:cs typeface="Georgia"/>
              <a:sym typeface="Georgia"/>
            </a:endParaRPr>
          </a:p>
          <a:p>
            <a:pPr marL="0" marR="0" lvl="0" indent="0" algn="l" rtl="0">
              <a:lnSpc>
                <a:spcPct val="100000"/>
              </a:lnSpc>
              <a:spcBef>
                <a:spcPts val="0"/>
              </a:spcBef>
              <a:spcAft>
                <a:spcPts val="0"/>
              </a:spcAft>
              <a:buClr>
                <a:schemeClr val="dk2"/>
              </a:buClr>
              <a:buSzPts val="1100"/>
              <a:buFont typeface="Arial"/>
              <a:buNone/>
            </a:pPr>
            <a:endParaRPr sz="1800" b="0" i="0" u="none" strike="noStrike" cap="none">
              <a:solidFill>
                <a:srgbClr val="002060"/>
              </a:solidFill>
              <a:latin typeface="Georgia"/>
              <a:ea typeface="Georgia"/>
              <a:cs typeface="Georgia"/>
              <a:sym typeface="Georgia"/>
            </a:endParaRPr>
          </a:p>
          <a:p>
            <a:pPr marL="0" marR="0" lvl="0" indent="0" algn="l" rtl="0">
              <a:lnSpc>
                <a:spcPct val="100000"/>
              </a:lnSpc>
              <a:spcBef>
                <a:spcPts val="0"/>
              </a:spcBef>
              <a:spcAft>
                <a:spcPts val="0"/>
              </a:spcAft>
              <a:buClr>
                <a:schemeClr val="dk2"/>
              </a:buClr>
              <a:buSzPts val="1100"/>
              <a:buFont typeface="Arial"/>
              <a:buNone/>
            </a:pPr>
            <a:r>
              <a:rPr lang="ru-RU" sz="1800" b="0" i="0" u="none" strike="noStrike" cap="none">
                <a:solidFill>
                  <a:srgbClr val="002060"/>
                </a:solidFill>
                <a:latin typeface="Georgia"/>
                <a:ea typeface="Georgia"/>
                <a:cs typeface="Georgia"/>
                <a:sym typeface="Georgia"/>
              </a:rPr>
              <a:t>Igor Nykyforuk </a:t>
            </a:r>
            <a:r>
              <a:rPr lang="ru-RU" sz="1800" b="1" i="0" u="none" strike="noStrike" cap="none">
                <a:solidFill>
                  <a:srgbClr val="002060"/>
                </a:solidFill>
                <a:latin typeface="Georgia"/>
                <a:ea typeface="Georgia"/>
                <a:cs typeface="Georgia"/>
                <a:sym typeface="Georgia"/>
              </a:rPr>
              <a:t>(bronze medalist of the World Championship among 23-year-old freestyle wrestlers) </a:t>
            </a:r>
            <a:r>
              <a:rPr lang="ru-RU" sz="1800" b="0" i="0" u="none" strike="noStrike" cap="none">
                <a:solidFill>
                  <a:srgbClr val="002060"/>
                </a:solidFill>
                <a:latin typeface="Georgia"/>
                <a:ea typeface="Georgia"/>
                <a:cs typeface="Georgia"/>
                <a:sym typeface="Georgia"/>
              </a:rPr>
              <a:t>(3rd year student)</a:t>
            </a:r>
            <a:endParaRPr sz="1800" b="0" i="0" u="none" strike="noStrike" cap="none">
              <a:solidFill>
                <a:srgbClr val="002060"/>
              </a:solidFill>
              <a:latin typeface="Georgia"/>
              <a:ea typeface="Georgia"/>
              <a:cs typeface="Georgia"/>
              <a:sym typeface="Georgia"/>
            </a:endParaRPr>
          </a:p>
          <a:p>
            <a:pPr marL="0" marR="0" lvl="0" indent="0" algn="l" rtl="0">
              <a:lnSpc>
                <a:spcPct val="100000"/>
              </a:lnSpc>
              <a:spcBef>
                <a:spcPts val="0"/>
              </a:spcBef>
              <a:spcAft>
                <a:spcPts val="0"/>
              </a:spcAft>
              <a:buClr>
                <a:srgbClr val="002060"/>
              </a:buClr>
              <a:buSzPts val="1800"/>
              <a:buFont typeface="Book Antiqua"/>
              <a:buNone/>
            </a:pPr>
            <a:endParaRPr sz="1800" b="1" i="0" u="none" strike="noStrike" cap="none">
              <a:solidFill>
                <a:srgbClr val="002060"/>
              </a:solidFill>
              <a:latin typeface="Georgia"/>
              <a:ea typeface="Georgia"/>
              <a:cs typeface="Georgia"/>
              <a:sym typeface="Georgia"/>
            </a:endParaRPr>
          </a:p>
        </p:txBody>
      </p:sp>
      <p:pic>
        <p:nvPicPr>
          <p:cNvPr id="666" name="Google Shape;666;p21"/>
          <p:cNvPicPr preferRelativeResize="0"/>
          <p:nvPr/>
        </p:nvPicPr>
        <p:blipFill rotWithShape="1">
          <a:blip r:embed="rId4">
            <a:alphaModFix/>
          </a:blip>
          <a:srcRect/>
          <a:stretch/>
        </p:blipFill>
        <p:spPr>
          <a:xfrm>
            <a:off x="7392987" y="4645025"/>
            <a:ext cx="1727200" cy="2044700"/>
          </a:xfrm>
          <a:prstGeom prst="rect">
            <a:avLst/>
          </a:prstGeom>
          <a:noFill/>
          <a:ln>
            <a:noFill/>
          </a:ln>
        </p:spPr>
      </p:pic>
      <p:pic>
        <p:nvPicPr>
          <p:cNvPr id="667" name="Google Shape;667;p21"/>
          <p:cNvPicPr preferRelativeResize="0"/>
          <p:nvPr/>
        </p:nvPicPr>
        <p:blipFill rotWithShape="1">
          <a:blip r:embed="rId5">
            <a:alphaModFix/>
          </a:blip>
          <a:srcRect/>
          <a:stretch/>
        </p:blipFill>
        <p:spPr>
          <a:xfrm>
            <a:off x="9283700" y="4684712"/>
            <a:ext cx="2773362" cy="1955800"/>
          </a:xfrm>
          <a:prstGeom prst="rect">
            <a:avLst/>
          </a:prstGeom>
          <a:noFill/>
          <a:ln>
            <a:noFill/>
          </a:ln>
        </p:spPr>
      </p:pic>
      <p:sp>
        <p:nvSpPr>
          <p:cNvPr id="668" name="Google Shape;668;p21"/>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669" name="Google Shape;669;p21"/>
          <p:cNvPicPr preferRelativeResize="0"/>
          <p:nvPr/>
        </p:nvPicPr>
        <p:blipFill rotWithShape="1">
          <a:blip r:embed="rId6">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22"/>
          <p:cNvSpPr txBox="1"/>
          <p:nvPr/>
        </p:nvSpPr>
        <p:spPr>
          <a:xfrm>
            <a:off x="-2146697" y="1852971"/>
            <a:ext cx="110744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SPORTS ACHIEVEMENTS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675" name="Google Shape;675;p22"/>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676" name="Google Shape;676;p22"/>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677" name="Google Shape;677;p22"/>
          <p:cNvSpPr txBox="1"/>
          <p:nvPr/>
        </p:nvSpPr>
        <p:spPr>
          <a:xfrm>
            <a:off x="439341" y="2592417"/>
            <a:ext cx="5903912" cy="73862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400"/>
              <a:buFont typeface="Book Antiqua"/>
              <a:buNone/>
            </a:pPr>
            <a:r>
              <a:rPr lang="ru-RU" sz="1400" b="1" i="0" u="none" strike="noStrike" cap="none">
                <a:solidFill>
                  <a:schemeClr val="dk1"/>
                </a:solidFill>
                <a:latin typeface="Georgia"/>
                <a:ea typeface="Georgia"/>
                <a:cs typeface="Georgia"/>
                <a:sym typeface="Georgia"/>
              </a:rPr>
              <a:t>Mykhailo Senyk </a:t>
            </a:r>
            <a:r>
              <a:rPr lang="ru-RU" sz="1400" b="0" i="0" u="none" strike="noStrike" cap="none">
                <a:solidFill>
                  <a:schemeClr val="dk1"/>
                </a:solidFill>
                <a:latin typeface="Georgia"/>
                <a:ea typeface="Georgia"/>
                <a:cs typeface="Georgia"/>
                <a:sym typeface="Georgia"/>
              </a:rPr>
              <a:t>- Honored Master of Sports of Ukraine, the national team of Ukraine in Athletics, holder of the Order "For Merit" of third degree - two gold medals for the second European game in Minsk (2019).</a:t>
            </a:r>
            <a:endParaRPr sz="1400" b="0" i="0" u="none" strike="noStrike" cap="none">
              <a:solidFill>
                <a:srgbClr val="000000"/>
              </a:solidFill>
              <a:latin typeface="Georgia"/>
              <a:ea typeface="Georgia"/>
              <a:cs typeface="Georgia"/>
              <a:sym typeface="Georgia"/>
            </a:endParaRPr>
          </a:p>
        </p:txBody>
      </p:sp>
      <p:sp>
        <p:nvSpPr>
          <p:cNvPr id="678" name="Google Shape;678;p22"/>
          <p:cNvSpPr txBox="1"/>
          <p:nvPr/>
        </p:nvSpPr>
        <p:spPr>
          <a:xfrm>
            <a:off x="437753" y="3811587"/>
            <a:ext cx="5905500" cy="246217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2060"/>
              </a:buClr>
              <a:buSzPts val="1400"/>
              <a:buFont typeface="Book Antiqua"/>
              <a:buNone/>
            </a:pPr>
            <a:r>
              <a:rPr lang="ru-RU" sz="1400" b="1" i="0" u="none" strike="noStrike" cap="none">
                <a:solidFill>
                  <a:srgbClr val="002060"/>
                </a:solidFill>
                <a:latin typeface="Georgia"/>
                <a:ea typeface="Georgia"/>
                <a:cs typeface="Georgia"/>
                <a:sym typeface="Georgia"/>
              </a:rPr>
              <a:t>Victor Holinei </a:t>
            </a:r>
            <a:r>
              <a:rPr lang="ru-RU" sz="1400" b="0" i="0" u="none" strike="noStrike" cap="none">
                <a:solidFill>
                  <a:srgbClr val="002060"/>
                </a:solidFill>
                <a:latin typeface="Georgia"/>
                <a:ea typeface="Georgia"/>
                <a:cs typeface="Georgia"/>
                <a:sym typeface="Georgia"/>
              </a:rPr>
              <a:t>-  Powerlifting Master of Sports of international class- Powerlifting World Champion (Regina, Canada, 2019).</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Book Antiqua"/>
              <a:buNone/>
            </a:pPr>
            <a:endParaRPr sz="1400" b="0" i="0" u="none" strike="noStrike" cap="none">
              <a:solidFill>
                <a:srgbClr val="002060"/>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Book Antiqua"/>
              <a:buNone/>
            </a:pPr>
            <a:endParaRPr sz="1400" b="0" i="0" u="none" strike="noStrike" cap="none">
              <a:solidFill>
                <a:srgbClr val="002060"/>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Book Antiqua"/>
              <a:buNone/>
            </a:pPr>
            <a:r>
              <a:rPr lang="ru-RU" sz="1400" b="1" i="0" u="none" strike="noStrike" cap="none">
                <a:solidFill>
                  <a:schemeClr val="dk1"/>
                </a:solidFill>
                <a:latin typeface="Georgia"/>
                <a:ea typeface="Georgia"/>
                <a:cs typeface="Georgia"/>
                <a:sym typeface="Georgia"/>
              </a:rPr>
              <a:t>Viktor Poliakov </a:t>
            </a:r>
            <a:r>
              <a:rPr lang="ru-RU" sz="1400" b="0" i="0" u="none" strike="noStrike" cap="none">
                <a:solidFill>
                  <a:schemeClr val="dk1"/>
                </a:solidFill>
                <a:latin typeface="Georgia"/>
                <a:ea typeface="Georgia"/>
                <a:cs typeface="Georgia"/>
                <a:sym typeface="Georgia"/>
              </a:rPr>
              <a:t>- WBA Intercontinental Boxing Champion, Member of the 2004 Olympic Games</a:t>
            </a:r>
            <a:endParaRPr sz="1400" b="0" i="0" u="none" strike="noStrike" cap="none">
              <a:solidFill>
                <a:srgbClr val="002060"/>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Book Antiqua"/>
              <a:buNone/>
            </a:pPr>
            <a:endParaRPr sz="1400" b="0" i="0" u="none" strike="noStrike" cap="none">
              <a:solidFill>
                <a:srgbClr val="002060"/>
              </a:solidFill>
              <a:latin typeface="Georgia"/>
              <a:ea typeface="Georgia"/>
              <a:cs typeface="Georgia"/>
              <a:sym typeface="Georgia"/>
            </a:endParaRPr>
          </a:p>
          <a:p>
            <a:pPr marL="0" marR="0" lvl="0" indent="0" algn="l" rtl="0">
              <a:lnSpc>
                <a:spcPct val="100000"/>
              </a:lnSpc>
              <a:spcBef>
                <a:spcPts val="0"/>
              </a:spcBef>
              <a:spcAft>
                <a:spcPts val="0"/>
              </a:spcAft>
              <a:buClr>
                <a:srgbClr val="002060"/>
              </a:buClr>
              <a:buSzPts val="1400"/>
              <a:buFont typeface="Book Antiqua"/>
              <a:buNone/>
            </a:pPr>
            <a:r>
              <a:rPr lang="ru-RU" sz="1400" b="1" i="0" u="none" strike="noStrike" cap="none">
                <a:solidFill>
                  <a:srgbClr val="002060"/>
                </a:solidFill>
                <a:latin typeface="Georgia"/>
                <a:ea typeface="Georgia"/>
                <a:cs typeface="Georgia"/>
                <a:sym typeface="Georgia"/>
              </a:rPr>
              <a:t>Danylo Demchyshyn </a:t>
            </a:r>
            <a:r>
              <a:rPr lang="ru-RU" sz="1400" b="0" i="0" u="none" strike="noStrike" cap="none">
                <a:solidFill>
                  <a:srgbClr val="002060"/>
                </a:solidFill>
                <a:latin typeface="Georgia"/>
                <a:ea typeface="Georgia"/>
                <a:cs typeface="Georgia"/>
                <a:sym typeface="Georgia"/>
              </a:rPr>
              <a:t>- International Kickboxing Master of Sports, European Taekwondo ITF Championships, Sarajevo (Bosnia and Herzegovina), 2019 - gold medal, ITF World Taekwondo Champion, Izzel (Germany), 2019 - gold medal.</a:t>
            </a:r>
            <a:endParaRPr sz="1400" b="0" i="0" u="none" strike="noStrike" cap="none">
              <a:solidFill>
                <a:srgbClr val="000000"/>
              </a:solidFill>
              <a:latin typeface="Georgia"/>
              <a:ea typeface="Georgia"/>
              <a:cs typeface="Georgia"/>
              <a:sym typeface="Georgia"/>
            </a:endParaRPr>
          </a:p>
        </p:txBody>
      </p:sp>
      <p:sp>
        <p:nvSpPr>
          <p:cNvPr id="679" name="Google Shape;679;p22"/>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680" name="Google Shape;680;p22"/>
          <p:cNvPicPr preferRelativeResize="0"/>
          <p:nvPr/>
        </p:nvPicPr>
        <p:blipFill rotWithShape="1">
          <a:blip r:embed="rId3">
            <a:alphaModFix/>
          </a:blip>
          <a:srcRect/>
          <a:stretch/>
        </p:blipFill>
        <p:spPr>
          <a:xfrm>
            <a:off x="464086" y="0"/>
            <a:ext cx="1524009" cy="1524009"/>
          </a:xfrm>
          <a:prstGeom prst="rect">
            <a:avLst/>
          </a:prstGeom>
          <a:noFill/>
          <a:ln>
            <a:noFill/>
          </a:ln>
        </p:spPr>
      </p:pic>
      <p:pic>
        <p:nvPicPr>
          <p:cNvPr id="681" name="Google Shape;681;p22"/>
          <p:cNvPicPr preferRelativeResize="0"/>
          <p:nvPr/>
        </p:nvPicPr>
        <p:blipFill rotWithShape="1">
          <a:blip r:embed="rId4">
            <a:alphaModFix/>
          </a:blip>
          <a:srcRect l="6294" t="13723" r="22983" b="15724"/>
          <a:stretch/>
        </p:blipFill>
        <p:spPr>
          <a:xfrm>
            <a:off x="8021195" y="3959225"/>
            <a:ext cx="2199831" cy="2924380"/>
          </a:xfrm>
          <a:prstGeom prst="rect">
            <a:avLst/>
          </a:prstGeom>
          <a:noFill/>
          <a:ln>
            <a:noFill/>
          </a:ln>
        </p:spPr>
      </p:pic>
      <p:pic>
        <p:nvPicPr>
          <p:cNvPr id="682" name="Google Shape;682;p22"/>
          <p:cNvPicPr preferRelativeResize="0"/>
          <p:nvPr/>
        </p:nvPicPr>
        <p:blipFill rotWithShape="1">
          <a:blip r:embed="rId5">
            <a:alphaModFix/>
          </a:blip>
          <a:srcRect/>
          <a:stretch/>
        </p:blipFill>
        <p:spPr>
          <a:xfrm>
            <a:off x="10047192" y="4065637"/>
            <a:ext cx="2148811" cy="2792363"/>
          </a:xfrm>
          <a:prstGeom prst="rect">
            <a:avLst/>
          </a:prstGeom>
          <a:noFill/>
          <a:ln>
            <a:noFill/>
          </a:ln>
        </p:spPr>
      </p:pic>
      <p:pic>
        <p:nvPicPr>
          <p:cNvPr id="683" name="Google Shape;683;p22"/>
          <p:cNvPicPr preferRelativeResize="0"/>
          <p:nvPr/>
        </p:nvPicPr>
        <p:blipFill rotWithShape="1">
          <a:blip r:embed="rId6">
            <a:alphaModFix/>
          </a:blip>
          <a:srcRect l="24458" r="28564"/>
          <a:stretch/>
        </p:blipFill>
        <p:spPr>
          <a:xfrm>
            <a:off x="5994400" y="3802061"/>
            <a:ext cx="2410061" cy="3081544"/>
          </a:xfrm>
          <a:prstGeom prst="rect">
            <a:avLst/>
          </a:prstGeom>
          <a:noFill/>
          <a:ln>
            <a:noFill/>
          </a:ln>
        </p:spPr>
      </p:pic>
      <p:pic>
        <p:nvPicPr>
          <p:cNvPr id="684" name="Google Shape;684;p22"/>
          <p:cNvPicPr preferRelativeResize="0"/>
          <p:nvPr/>
        </p:nvPicPr>
        <p:blipFill rotWithShape="1">
          <a:blip r:embed="rId7">
            <a:alphaModFix/>
          </a:blip>
          <a:srcRect l="10514" r="16268" b="17393"/>
          <a:stretch/>
        </p:blipFill>
        <p:spPr>
          <a:xfrm>
            <a:off x="7158643" y="783804"/>
            <a:ext cx="4533970" cy="3277065"/>
          </a:xfrm>
          <a:prstGeom prst="rect">
            <a:avLst/>
          </a:prstGeom>
          <a:noFill/>
          <a:ln>
            <a:noFill/>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23"/>
          <p:cNvSpPr txBox="1"/>
          <p:nvPr/>
        </p:nvSpPr>
        <p:spPr>
          <a:xfrm>
            <a:off x="719137" y="1595437"/>
            <a:ext cx="11074400" cy="14157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SPORTS ACHIEVEMENTS OF THE UNIVERSITY</a:t>
            </a: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690" name="Google Shape;690;p23"/>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691" name="Google Shape;691;p23"/>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692" name="Google Shape;692;p23"/>
          <p:cNvSpPr txBox="1"/>
          <p:nvPr/>
        </p:nvSpPr>
        <p:spPr>
          <a:xfrm>
            <a:off x="93662" y="2224425"/>
            <a:ext cx="6286500" cy="1477287"/>
          </a:xfrm>
          <a:prstGeom prst="rect">
            <a:avLst/>
          </a:prstGeom>
          <a:noFill/>
          <a:ln>
            <a:noFill/>
          </a:ln>
        </p:spPr>
        <p:txBody>
          <a:bodyPr spcFirstLastPara="1" wrap="square" lIns="0" tIns="45700" rIns="0" bIns="45700" anchor="ctr" anchorCtr="0">
            <a:spAutoFit/>
          </a:bodyPr>
          <a:lstStyle/>
          <a:p>
            <a:pPr marL="742950" marR="0" lvl="1" indent="-285750" algn="ctr" rtl="0">
              <a:lnSpc>
                <a:spcPct val="100000"/>
              </a:lnSpc>
              <a:spcBef>
                <a:spcPts val="0"/>
              </a:spcBef>
              <a:spcAft>
                <a:spcPts val="0"/>
              </a:spcAft>
              <a:buClr>
                <a:schemeClr val="dk1"/>
              </a:buClr>
              <a:buSzPts val="1800"/>
              <a:buFont typeface="Book Antiqua"/>
              <a:buNone/>
            </a:pPr>
            <a:r>
              <a:rPr lang="ru-RU" sz="1800" b="0" i="0" u="none" strike="noStrike" cap="none">
                <a:solidFill>
                  <a:schemeClr val="dk1"/>
                </a:solidFill>
                <a:latin typeface="Georgia"/>
                <a:ea typeface="Georgia"/>
                <a:cs typeface="Georgia"/>
                <a:sym typeface="Georgia"/>
              </a:rPr>
              <a:t>            Women's Basketball Team “Frankivsk PNU” won the European 3x3 Basketball Championship (Split, Croatia) and finished second in the European Student Games (Coimbra, Portugal) and fifth in the World’s Championship</a:t>
            </a:r>
            <a:endParaRPr sz="1400" b="0" i="0" u="none" strike="noStrike" cap="none">
              <a:solidFill>
                <a:srgbClr val="000000"/>
              </a:solidFill>
              <a:latin typeface="Georgia"/>
              <a:ea typeface="Georgia"/>
              <a:cs typeface="Georgia"/>
              <a:sym typeface="Georgia"/>
            </a:endParaRPr>
          </a:p>
        </p:txBody>
      </p:sp>
      <p:sp>
        <p:nvSpPr>
          <p:cNvPr id="693" name="Google Shape;693;p23"/>
          <p:cNvSpPr txBox="1"/>
          <p:nvPr/>
        </p:nvSpPr>
        <p:spPr>
          <a:xfrm>
            <a:off x="7683500" y="2778125"/>
            <a:ext cx="3890962" cy="36988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694" name="Google Shape;694;p23"/>
          <p:cNvSpPr txBox="1"/>
          <p:nvPr/>
        </p:nvSpPr>
        <p:spPr>
          <a:xfrm>
            <a:off x="5232400" y="4802932"/>
            <a:ext cx="6810375" cy="1754286"/>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In total, the students of the University for 2019 were awarded</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9 gold, 8 silver and 9 bronze medals at various competitions of all-Ukrainian level,</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2"/>
              </a:buClr>
              <a:buSzPts val="1100"/>
              <a:buFont typeface="Arial"/>
              <a:buNone/>
            </a:pPr>
            <a:r>
              <a:rPr lang="ru-RU" sz="1800" b="0" i="0" u="none" strike="noStrike" cap="none">
                <a:solidFill>
                  <a:schemeClr val="dk1"/>
                </a:solidFill>
                <a:latin typeface="Georgia"/>
                <a:ea typeface="Georgia"/>
                <a:cs typeface="Georgia"/>
                <a:sym typeface="Georgia"/>
              </a:rPr>
              <a:t>as well as 3 gold, 3 silver and one bronze medals at European and world level competitions</a:t>
            </a:r>
            <a:endParaRPr sz="1800" b="0" i="0" u="none" strike="noStrike" cap="none">
              <a:solidFill>
                <a:schemeClr val="dk1"/>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Georgia"/>
              <a:ea typeface="Georgia"/>
              <a:cs typeface="Georgia"/>
              <a:sym typeface="Georgia"/>
            </a:endParaRPr>
          </a:p>
        </p:txBody>
      </p:sp>
      <p:pic>
        <p:nvPicPr>
          <p:cNvPr id="695" name="Google Shape;695;p23" descr="https://pnu.edu.ua/wp-content/uploads/2019/08/photo3%D1%853%D0%B1%D0%B0%D1%81%D0%BA%D0%B5%D1%82-1024x575.jpg"/>
          <p:cNvPicPr preferRelativeResize="0"/>
          <p:nvPr/>
        </p:nvPicPr>
        <p:blipFill rotWithShape="1">
          <a:blip r:embed="rId3">
            <a:alphaModFix/>
          </a:blip>
          <a:srcRect l="19635" r="7836"/>
          <a:stretch/>
        </p:blipFill>
        <p:spPr>
          <a:xfrm>
            <a:off x="7533481" y="2048718"/>
            <a:ext cx="3727048" cy="2754213"/>
          </a:xfrm>
          <a:prstGeom prst="rect">
            <a:avLst/>
          </a:prstGeom>
          <a:noFill/>
          <a:ln>
            <a:noFill/>
          </a:ln>
        </p:spPr>
      </p:pic>
      <p:pic>
        <p:nvPicPr>
          <p:cNvPr id="696" name="Google Shape;696;p23" descr="https://pnu.edu.ua/wp-content/uploads/2019/08/photo%D0%B1%D0%B0%D1%81%D0%BA%D0%B5%D1%82.jpg"/>
          <p:cNvPicPr preferRelativeResize="0"/>
          <p:nvPr/>
        </p:nvPicPr>
        <p:blipFill rotWithShape="1">
          <a:blip r:embed="rId4">
            <a:alphaModFix/>
          </a:blip>
          <a:srcRect l="9174" r="7785"/>
          <a:stretch/>
        </p:blipFill>
        <p:spPr>
          <a:xfrm>
            <a:off x="653349" y="3717916"/>
            <a:ext cx="4444679" cy="3162619"/>
          </a:xfrm>
          <a:prstGeom prst="rect">
            <a:avLst/>
          </a:prstGeom>
          <a:noFill/>
          <a:ln>
            <a:noFill/>
          </a:ln>
        </p:spPr>
      </p:pic>
      <p:sp>
        <p:nvSpPr>
          <p:cNvPr id="697" name="Google Shape;697;p23"/>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698" name="Google Shape;698;p23"/>
          <p:cNvPicPr preferRelativeResize="0"/>
          <p:nvPr/>
        </p:nvPicPr>
        <p:blipFill rotWithShape="1">
          <a:blip r:embed="rId5">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01"/>
          <p:cNvSpPr txBox="1"/>
          <p:nvPr/>
        </p:nvSpPr>
        <p:spPr>
          <a:xfrm>
            <a:off x="719137" y="1595437"/>
            <a:ext cx="110744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704" name="Google Shape;704;p101"/>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705" name="Google Shape;705;p101"/>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706" name="Google Shape;706;p101"/>
          <p:cNvSpPr txBox="1"/>
          <p:nvPr/>
        </p:nvSpPr>
        <p:spPr>
          <a:xfrm>
            <a:off x="6060966" y="2778423"/>
            <a:ext cx="319195" cy="369291"/>
          </a:xfrm>
          <a:prstGeom prst="rect">
            <a:avLst/>
          </a:prstGeom>
          <a:noFill/>
          <a:ln>
            <a:noFill/>
          </a:ln>
        </p:spPr>
        <p:txBody>
          <a:bodyPr spcFirstLastPara="1" wrap="square" lIns="0" tIns="45700" rIns="0" bIns="45700" anchor="ctr" anchorCtr="0">
            <a:spAutoFit/>
          </a:bodyPr>
          <a:lstStyle/>
          <a:p>
            <a:pPr marL="742950" marR="0" lvl="1" indent="-285750" algn="ctr" rtl="0">
              <a:lnSpc>
                <a:spcPct val="100000"/>
              </a:lnSpc>
              <a:spcBef>
                <a:spcPts val="0"/>
              </a:spcBef>
              <a:spcAft>
                <a:spcPts val="0"/>
              </a:spcAft>
              <a:buClr>
                <a:schemeClr val="dk1"/>
              </a:buClr>
              <a:buSzPts val="1800"/>
              <a:buFont typeface="Book Antiqua"/>
              <a:buNone/>
            </a:pPr>
            <a:r>
              <a:rPr lang="ru-RU" sz="1800" b="0" i="0" u="none" strike="noStrike" cap="none">
                <a:solidFill>
                  <a:schemeClr val="dk1"/>
                </a:solidFill>
                <a:latin typeface="Georgia"/>
                <a:ea typeface="Georgia"/>
                <a:cs typeface="Georgia"/>
                <a:sym typeface="Georgia"/>
              </a:rPr>
              <a:t>            </a:t>
            </a:r>
            <a:endParaRPr sz="1400" b="0" i="0" u="none" strike="noStrike" cap="none">
              <a:solidFill>
                <a:srgbClr val="000000"/>
              </a:solidFill>
              <a:latin typeface="Georgia"/>
              <a:ea typeface="Georgia"/>
              <a:cs typeface="Georgia"/>
              <a:sym typeface="Georgia"/>
            </a:endParaRPr>
          </a:p>
        </p:txBody>
      </p:sp>
      <p:sp>
        <p:nvSpPr>
          <p:cNvPr id="707" name="Google Shape;707;p101"/>
          <p:cNvSpPr txBox="1"/>
          <p:nvPr/>
        </p:nvSpPr>
        <p:spPr>
          <a:xfrm>
            <a:off x="7683500" y="2778125"/>
            <a:ext cx="3890962" cy="36988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708" name="Google Shape;708;p101"/>
          <p:cNvSpPr/>
          <p:nvPr/>
        </p:nvSpPr>
        <p:spPr>
          <a:xfrm>
            <a:off x="683363" y="2216080"/>
            <a:ext cx="6320665" cy="62069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02124"/>
              </a:buClr>
              <a:buSzPts val="2100"/>
              <a:buFont typeface="Arial"/>
              <a:buNone/>
            </a:pPr>
            <a:r>
              <a:rPr lang="ru-RU" sz="2100" b="0" i="0" u="none" strike="noStrike" cap="none">
                <a:solidFill>
                  <a:srgbClr val="202124"/>
                </a:solidFill>
                <a:latin typeface="Georgia"/>
                <a:ea typeface="Georgia"/>
                <a:cs typeface="Georgia"/>
                <a:sym typeface="Georgia"/>
              </a:rPr>
              <a:t>The university has created the best conditions for students to study using innovative technologies</a:t>
            </a:r>
            <a:r>
              <a:rPr lang="ru-RU" sz="800" b="0" i="0" u="none" strike="noStrike" cap="none">
                <a:solidFill>
                  <a:schemeClr val="dk1"/>
                </a:solidFill>
                <a:latin typeface="Georgia"/>
                <a:ea typeface="Georgia"/>
                <a:cs typeface="Georgia"/>
                <a:sym typeface="Georgia"/>
              </a:rPr>
              <a:t> </a:t>
            </a:r>
            <a:endParaRPr sz="1800" b="0" i="0" u="none" strike="noStrike" cap="none">
              <a:solidFill>
                <a:schemeClr val="dk1"/>
              </a:solidFill>
              <a:latin typeface="Georgia"/>
              <a:ea typeface="Georgia"/>
              <a:cs typeface="Georgia"/>
              <a:sym typeface="Georgia"/>
            </a:endParaRPr>
          </a:p>
        </p:txBody>
      </p:sp>
      <p:sp>
        <p:nvSpPr>
          <p:cNvPr id="709" name="Google Shape;709;p101"/>
          <p:cNvSpPr txBox="1"/>
          <p:nvPr/>
        </p:nvSpPr>
        <p:spPr>
          <a:xfrm>
            <a:off x="683363" y="1585579"/>
            <a:ext cx="110744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ru-RU" sz="1800" b="1" i="0" u="none" strike="noStrike" cap="none">
                <a:solidFill>
                  <a:srgbClr val="C00000"/>
                </a:solidFill>
                <a:latin typeface="Georgia"/>
                <a:ea typeface="Georgia"/>
                <a:cs typeface="Georgia"/>
                <a:sym typeface="Georgia"/>
              </a:rPr>
              <a:t>UNIVERSITY WEEKDAYS</a:t>
            </a:r>
            <a:endParaRPr sz="1400" b="0" i="0" u="none" strike="noStrike" cap="none">
              <a:solidFill>
                <a:schemeClr val="dk2"/>
              </a:solidFill>
              <a:latin typeface="Georgia"/>
              <a:ea typeface="Georgia"/>
              <a:cs typeface="Georgia"/>
              <a:sym typeface="Georgia"/>
            </a:endParaRPr>
          </a:p>
        </p:txBody>
      </p:sp>
      <p:sp>
        <p:nvSpPr>
          <p:cNvPr id="710" name="Google Shape;710;p101"/>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711" name="Google Shape;711;p101"/>
          <p:cNvPicPr preferRelativeResize="0"/>
          <p:nvPr/>
        </p:nvPicPr>
        <p:blipFill rotWithShape="1">
          <a:blip r:embed="rId3">
            <a:alphaModFix/>
          </a:blip>
          <a:srcRect/>
          <a:stretch/>
        </p:blipFill>
        <p:spPr>
          <a:xfrm>
            <a:off x="464086" y="0"/>
            <a:ext cx="1524009" cy="1524009"/>
          </a:xfrm>
          <a:prstGeom prst="rect">
            <a:avLst/>
          </a:prstGeom>
          <a:noFill/>
          <a:ln>
            <a:noFill/>
          </a:ln>
        </p:spPr>
      </p:pic>
      <p:pic>
        <p:nvPicPr>
          <p:cNvPr id="712" name="Google Shape;712;p101"/>
          <p:cNvPicPr preferRelativeResize="0"/>
          <p:nvPr/>
        </p:nvPicPr>
        <p:blipFill rotWithShape="1">
          <a:blip r:embed="rId4">
            <a:alphaModFix/>
          </a:blip>
          <a:srcRect l="4160" t="6588" r="21694" b="15605"/>
          <a:stretch/>
        </p:blipFill>
        <p:spPr>
          <a:xfrm>
            <a:off x="569643" y="3089200"/>
            <a:ext cx="6363446" cy="3756144"/>
          </a:xfrm>
          <a:prstGeom prst="rect">
            <a:avLst/>
          </a:prstGeom>
          <a:noFill/>
          <a:ln>
            <a:noFill/>
          </a:ln>
        </p:spPr>
      </p:pic>
      <p:pic>
        <p:nvPicPr>
          <p:cNvPr id="713" name="Google Shape;713;p101"/>
          <p:cNvPicPr preferRelativeResize="0"/>
          <p:nvPr/>
        </p:nvPicPr>
        <p:blipFill rotWithShape="1">
          <a:blip r:embed="rId5">
            <a:alphaModFix/>
          </a:blip>
          <a:srcRect l="27394" b="15303"/>
          <a:stretch/>
        </p:blipFill>
        <p:spPr>
          <a:xfrm>
            <a:off x="7261407" y="2088892"/>
            <a:ext cx="5380443" cy="4033644"/>
          </a:xfrm>
          <a:prstGeom prst="rect">
            <a:avLst/>
          </a:prstGeom>
          <a:noFill/>
          <a:ln>
            <a:noFill/>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02"/>
          <p:cNvSpPr txBox="1"/>
          <p:nvPr/>
        </p:nvSpPr>
        <p:spPr>
          <a:xfrm>
            <a:off x="719137" y="1595437"/>
            <a:ext cx="110744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719" name="Google Shape;719;p102"/>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720" name="Google Shape;720;p102"/>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721" name="Google Shape;721;p102"/>
          <p:cNvSpPr txBox="1"/>
          <p:nvPr/>
        </p:nvSpPr>
        <p:spPr>
          <a:xfrm>
            <a:off x="6060966" y="2778423"/>
            <a:ext cx="319195" cy="369291"/>
          </a:xfrm>
          <a:prstGeom prst="rect">
            <a:avLst/>
          </a:prstGeom>
          <a:noFill/>
          <a:ln>
            <a:noFill/>
          </a:ln>
        </p:spPr>
        <p:txBody>
          <a:bodyPr spcFirstLastPara="1" wrap="square" lIns="0" tIns="45700" rIns="0" bIns="45700" anchor="ctr" anchorCtr="0">
            <a:spAutoFit/>
          </a:bodyPr>
          <a:lstStyle/>
          <a:p>
            <a:pPr marL="742950" marR="0" lvl="1" indent="-285750" algn="ctr" rtl="0">
              <a:lnSpc>
                <a:spcPct val="100000"/>
              </a:lnSpc>
              <a:spcBef>
                <a:spcPts val="0"/>
              </a:spcBef>
              <a:spcAft>
                <a:spcPts val="0"/>
              </a:spcAft>
              <a:buClr>
                <a:schemeClr val="dk1"/>
              </a:buClr>
              <a:buSzPts val="1800"/>
              <a:buFont typeface="Book Antiqua"/>
              <a:buNone/>
            </a:pPr>
            <a:r>
              <a:rPr lang="ru-RU" sz="1800" b="0" i="0" u="none" strike="noStrike" cap="none">
                <a:solidFill>
                  <a:schemeClr val="dk1"/>
                </a:solidFill>
                <a:latin typeface="Georgia"/>
                <a:ea typeface="Georgia"/>
                <a:cs typeface="Georgia"/>
                <a:sym typeface="Georgia"/>
              </a:rPr>
              <a:t>            </a:t>
            </a:r>
            <a:endParaRPr sz="1400" b="0" i="0" u="none" strike="noStrike" cap="none">
              <a:solidFill>
                <a:srgbClr val="000000"/>
              </a:solidFill>
              <a:latin typeface="Georgia"/>
              <a:ea typeface="Georgia"/>
              <a:cs typeface="Georgia"/>
              <a:sym typeface="Georgia"/>
            </a:endParaRPr>
          </a:p>
        </p:txBody>
      </p:sp>
      <p:sp>
        <p:nvSpPr>
          <p:cNvPr id="722" name="Google Shape;722;p102"/>
          <p:cNvSpPr txBox="1"/>
          <p:nvPr/>
        </p:nvSpPr>
        <p:spPr>
          <a:xfrm>
            <a:off x="7683500" y="2778125"/>
            <a:ext cx="3890962" cy="36988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723" name="Google Shape;723;p102"/>
          <p:cNvSpPr/>
          <p:nvPr/>
        </p:nvSpPr>
        <p:spPr>
          <a:xfrm>
            <a:off x="796864" y="2368570"/>
            <a:ext cx="5838216" cy="62069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02124"/>
              </a:buClr>
              <a:buSzPts val="2100"/>
              <a:buFont typeface="Arial"/>
              <a:buNone/>
            </a:pPr>
            <a:r>
              <a:rPr lang="ru-RU" sz="2100" b="0" i="0" u="none" strike="noStrike" cap="none">
                <a:solidFill>
                  <a:srgbClr val="202124"/>
                </a:solidFill>
                <a:latin typeface="Georgia"/>
                <a:ea typeface="Georgia"/>
                <a:cs typeface="Georgia"/>
                <a:sym typeface="Georgia"/>
              </a:rPr>
              <a:t>The university has created the best conditions for students to live in dormitories</a:t>
            </a:r>
            <a:r>
              <a:rPr lang="ru-RU" sz="800" b="0" i="0" u="none" strike="noStrike" cap="none">
                <a:solidFill>
                  <a:schemeClr val="dk1"/>
                </a:solidFill>
                <a:latin typeface="Georgia"/>
                <a:ea typeface="Georgia"/>
                <a:cs typeface="Georgia"/>
                <a:sym typeface="Georgia"/>
              </a:rPr>
              <a:t> </a:t>
            </a:r>
            <a:endParaRPr sz="1800" b="0" i="0" u="none" strike="noStrike" cap="none">
              <a:solidFill>
                <a:schemeClr val="dk1"/>
              </a:solidFill>
              <a:latin typeface="Georgia"/>
              <a:ea typeface="Georgia"/>
              <a:cs typeface="Georgia"/>
              <a:sym typeface="Georgia"/>
            </a:endParaRPr>
          </a:p>
        </p:txBody>
      </p:sp>
      <p:sp>
        <p:nvSpPr>
          <p:cNvPr id="724" name="Google Shape;724;p102"/>
          <p:cNvSpPr txBox="1"/>
          <p:nvPr/>
        </p:nvSpPr>
        <p:spPr>
          <a:xfrm>
            <a:off x="-1982791" y="1772342"/>
            <a:ext cx="110744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ru-RU" sz="1800" b="1" i="0" u="none" strike="noStrike" cap="none">
                <a:solidFill>
                  <a:srgbClr val="C00000"/>
                </a:solidFill>
                <a:latin typeface="Georgia"/>
                <a:ea typeface="Georgia"/>
                <a:cs typeface="Georgia"/>
                <a:sym typeface="Georgia"/>
              </a:rPr>
              <a:t>UNIVERSITY WEEKDAYS</a:t>
            </a:r>
            <a:endParaRPr sz="1400" b="0" i="0" u="none" strike="noStrike" cap="none">
              <a:solidFill>
                <a:schemeClr val="dk2"/>
              </a:solidFill>
              <a:latin typeface="Georgia"/>
              <a:ea typeface="Georgia"/>
              <a:cs typeface="Georgia"/>
              <a:sym typeface="Georgia"/>
            </a:endParaRPr>
          </a:p>
        </p:txBody>
      </p:sp>
      <p:pic>
        <p:nvPicPr>
          <p:cNvPr id="725" name="Google Shape;725;p102"/>
          <p:cNvPicPr preferRelativeResize="0"/>
          <p:nvPr/>
        </p:nvPicPr>
        <p:blipFill rotWithShape="1">
          <a:blip r:embed="rId3">
            <a:alphaModFix/>
          </a:blip>
          <a:srcRect/>
          <a:stretch/>
        </p:blipFill>
        <p:spPr>
          <a:xfrm>
            <a:off x="7111834" y="4427894"/>
            <a:ext cx="4959031" cy="2090146"/>
          </a:xfrm>
          <a:prstGeom prst="rect">
            <a:avLst/>
          </a:prstGeom>
          <a:noFill/>
          <a:ln>
            <a:noFill/>
          </a:ln>
        </p:spPr>
      </p:pic>
      <p:pic>
        <p:nvPicPr>
          <p:cNvPr id="726" name="Google Shape;726;p102"/>
          <p:cNvPicPr preferRelativeResize="0"/>
          <p:nvPr/>
        </p:nvPicPr>
        <p:blipFill rotWithShape="1">
          <a:blip r:embed="rId4">
            <a:alphaModFix/>
          </a:blip>
          <a:srcRect/>
          <a:stretch/>
        </p:blipFill>
        <p:spPr>
          <a:xfrm>
            <a:off x="245280" y="3376766"/>
            <a:ext cx="6618257" cy="3141274"/>
          </a:xfrm>
          <a:prstGeom prst="rect">
            <a:avLst/>
          </a:prstGeom>
          <a:noFill/>
          <a:ln>
            <a:noFill/>
          </a:ln>
        </p:spPr>
      </p:pic>
      <p:pic>
        <p:nvPicPr>
          <p:cNvPr id="727" name="Google Shape;727;p102"/>
          <p:cNvPicPr preferRelativeResize="0"/>
          <p:nvPr/>
        </p:nvPicPr>
        <p:blipFill rotWithShape="1">
          <a:blip r:embed="rId5">
            <a:alphaModFix/>
          </a:blip>
          <a:srcRect/>
          <a:stretch/>
        </p:blipFill>
        <p:spPr>
          <a:xfrm>
            <a:off x="7111834" y="1724756"/>
            <a:ext cx="4959031" cy="2339165"/>
          </a:xfrm>
          <a:prstGeom prst="rect">
            <a:avLst/>
          </a:prstGeom>
          <a:noFill/>
          <a:ln>
            <a:noFill/>
          </a:ln>
        </p:spPr>
      </p:pic>
      <p:sp>
        <p:nvSpPr>
          <p:cNvPr id="728" name="Google Shape;728;p102"/>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729" name="Google Shape;729;p102"/>
          <p:cNvPicPr preferRelativeResize="0"/>
          <p:nvPr/>
        </p:nvPicPr>
        <p:blipFill rotWithShape="1">
          <a:blip r:embed="rId6">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3"/>
          <p:cNvSpPr txBox="1"/>
          <p:nvPr/>
        </p:nvSpPr>
        <p:spPr>
          <a:xfrm>
            <a:off x="719931" y="1595437"/>
            <a:ext cx="110744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400" b="0" i="0" u="none" strike="noStrike" cap="none">
              <a:solidFill>
                <a:schemeClr val="dk2"/>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735" name="Google Shape;735;p103"/>
          <p:cNvSpPr/>
          <p:nvPr/>
        </p:nvSpPr>
        <p:spPr>
          <a:xfrm>
            <a:off x="320903"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736" name="Google Shape;736;p103"/>
          <p:cNvSpPr txBox="1"/>
          <p:nvPr/>
        </p:nvSpPr>
        <p:spPr>
          <a:xfrm>
            <a:off x="2381"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737" name="Google Shape;737;p103"/>
          <p:cNvSpPr txBox="1"/>
          <p:nvPr/>
        </p:nvSpPr>
        <p:spPr>
          <a:xfrm>
            <a:off x="6061760" y="2778423"/>
            <a:ext cx="319195" cy="369291"/>
          </a:xfrm>
          <a:prstGeom prst="rect">
            <a:avLst/>
          </a:prstGeom>
          <a:noFill/>
          <a:ln>
            <a:noFill/>
          </a:ln>
        </p:spPr>
        <p:txBody>
          <a:bodyPr spcFirstLastPara="1" wrap="square" lIns="0" tIns="45700" rIns="0" bIns="45700" anchor="ctr" anchorCtr="0">
            <a:spAutoFit/>
          </a:bodyPr>
          <a:lstStyle/>
          <a:p>
            <a:pPr marL="742950" marR="0" lvl="1" indent="-285750" algn="ctr" rtl="0">
              <a:lnSpc>
                <a:spcPct val="100000"/>
              </a:lnSpc>
              <a:spcBef>
                <a:spcPts val="0"/>
              </a:spcBef>
              <a:spcAft>
                <a:spcPts val="0"/>
              </a:spcAft>
              <a:buClr>
                <a:schemeClr val="dk1"/>
              </a:buClr>
              <a:buSzPts val="1800"/>
              <a:buFont typeface="Book Antiqua"/>
              <a:buNone/>
            </a:pPr>
            <a:r>
              <a:rPr lang="ru-RU" sz="1800" b="0" i="0" u="none" strike="noStrike" cap="none">
                <a:solidFill>
                  <a:schemeClr val="dk1"/>
                </a:solidFill>
                <a:latin typeface="Georgia"/>
                <a:ea typeface="Georgia"/>
                <a:cs typeface="Georgia"/>
                <a:sym typeface="Georgia"/>
              </a:rPr>
              <a:t>            </a:t>
            </a:r>
            <a:endParaRPr sz="1400" b="0" i="0" u="none" strike="noStrike" cap="none">
              <a:solidFill>
                <a:srgbClr val="000000"/>
              </a:solidFill>
              <a:latin typeface="Georgia"/>
              <a:ea typeface="Georgia"/>
              <a:cs typeface="Georgia"/>
              <a:sym typeface="Georgia"/>
            </a:endParaRPr>
          </a:p>
        </p:txBody>
      </p:sp>
      <p:sp>
        <p:nvSpPr>
          <p:cNvPr id="738" name="Google Shape;738;p103"/>
          <p:cNvSpPr txBox="1"/>
          <p:nvPr/>
        </p:nvSpPr>
        <p:spPr>
          <a:xfrm>
            <a:off x="7684294" y="2778125"/>
            <a:ext cx="3890962" cy="36988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739" name="Google Shape;739;p103"/>
          <p:cNvSpPr/>
          <p:nvPr/>
        </p:nvSpPr>
        <p:spPr>
          <a:xfrm>
            <a:off x="719931" y="2038781"/>
            <a:ext cx="5838216" cy="62069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None/>
            </a:pPr>
            <a:r>
              <a:rPr lang="ru-RU" sz="2100" b="0" i="0" u="none" strike="noStrike" cap="none">
                <a:solidFill>
                  <a:srgbClr val="202124"/>
                </a:solidFill>
                <a:latin typeface="Georgia"/>
                <a:ea typeface="Georgia"/>
                <a:cs typeface="Georgia"/>
                <a:sym typeface="Georgia"/>
              </a:rPr>
              <a:t>The university has a coworking student center "Paragraph"</a:t>
            </a:r>
            <a:endParaRPr sz="1800" b="0" i="0" u="none" strike="noStrike" cap="none">
              <a:solidFill>
                <a:schemeClr val="dk1"/>
              </a:solidFill>
              <a:latin typeface="Georgia"/>
              <a:ea typeface="Georgia"/>
              <a:cs typeface="Georgia"/>
              <a:sym typeface="Georgia"/>
            </a:endParaRPr>
          </a:p>
        </p:txBody>
      </p:sp>
      <p:sp>
        <p:nvSpPr>
          <p:cNvPr id="740" name="Google Shape;740;p103"/>
          <p:cNvSpPr txBox="1"/>
          <p:nvPr/>
        </p:nvSpPr>
        <p:spPr>
          <a:xfrm>
            <a:off x="-1827549" y="1621624"/>
            <a:ext cx="110744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ru-RU" sz="1800" b="1" i="0" u="none" strike="noStrike" cap="none">
                <a:solidFill>
                  <a:srgbClr val="C00000"/>
                </a:solidFill>
                <a:latin typeface="Georgia"/>
                <a:ea typeface="Georgia"/>
                <a:cs typeface="Georgia"/>
                <a:sym typeface="Georgia"/>
              </a:rPr>
              <a:t>UNIVERSITY WEEKDAYS</a:t>
            </a:r>
            <a:endParaRPr sz="1400" b="0" i="0" u="none" strike="noStrike" cap="none">
              <a:solidFill>
                <a:schemeClr val="dk2"/>
              </a:solidFill>
              <a:latin typeface="Georgia"/>
              <a:ea typeface="Georgia"/>
              <a:cs typeface="Georgia"/>
              <a:sym typeface="Georgia"/>
            </a:endParaRPr>
          </a:p>
        </p:txBody>
      </p:sp>
      <p:pic>
        <p:nvPicPr>
          <p:cNvPr id="741" name="Google Shape;741;p103"/>
          <p:cNvPicPr preferRelativeResize="0"/>
          <p:nvPr/>
        </p:nvPicPr>
        <p:blipFill rotWithShape="1">
          <a:blip r:embed="rId3">
            <a:alphaModFix/>
          </a:blip>
          <a:srcRect t="23697" b="-830"/>
          <a:stretch/>
        </p:blipFill>
        <p:spPr>
          <a:xfrm>
            <a:off x="7314875" y="1924416"/>
            <a:ext cx="4597745" cy="2147712"/>
          </a:xfrm>
          <a:prstGeom prst="rect">
            <a:avLst/>
          </a:prstGeom>
          <a:noFill/>
          <a:ln>
            <a:noFill/>
          </a:ln>
        </p:spPr>
      </p:pic>
      <p:sp>
        <p:nvSpPr>
          <p:cNvPr id="742" name="Google Shape;742;p103"/>
          <p:cNvSpPr txBox="1"/>
          <p:nvPr/>
        </p:nvSpPr>
        <p:spPr>
          <a:xfrm>
            <a:off x="2181512"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743" name="Google Shape;743;p103"/>
          <p:cNvPicPr preferRelativeResize="0"/>
          <p:nvPr/>
        </p:nvPicPr>
        <p:blipFill rotWithShape="1">
          <a:blip r:embed="rId4">
            <a:alphaModFix/>
          </a:blip>
          <a:srcRect/>
          <a:stretch/>
        </p:blipFill>
        <p:spPr>
          <a:xfrm>
            <a:off x="464880" y="0"/>
            <a:ext cx="1524009" cy="1524009"/>
          </a:xfrm>
          <a:prstGeom prst="rect">
            <a:avLst/>
          </a:prstGeom>
          <a:noFill/>
          <a:ln>
            <a:noFill/>
          </a:ln>
        </p:spPr>
      </p:pic>
      <p:pic>
        <p:nvPicPr>
          <p:cNvPr id="744" name="Google Shape;744;p103"/>
          <p:cNvPicPr preferRelativeResize="0"/>
          <p:nvPr/>
        </p:nvPicPr>
        <p:blipFill rotWithShape="1">
          <a:blip r:embed="rId5">
            <a:alphaModFix/>
          </a:blip>
          <a:srcRect/>
          <a:stretch/>
        </p:blipFill>
        <p:spPr>
          <a:xfrm>
            <a:off x="7375128" y="4143375"/>
            <a:ext cx="4509294" cy="2536478"/>
          </a:xfrm>
          <a:prstGeom prst="rect">
            <a:avLst/>
          </a:prstGeom>
          <a:noFill/>
          <a:ln>
            <a:noFill/>
          </a:ln>
        </p:spPr>
      </p:pic>
      <p:pic>
        <p:nvPicPr>
          <p:cNvPr id="745" name="Google Shape;745;p103"/>
          <p:cNvPicPr preferRelativeResize="0"/>
          <p:nvPr/>
        </p:nvPicPr>
        <p:blipFill rotWithShape="1">
          <a:blip r:embed="rId6">
            <a:alphaModFix/>
          </a:blip>
          <a:srcRect/>
          <a:stretch/>
        </p:blipFill>
        <p:spPr>
          <a:xfrm>
            <a:off x="186531" y="2933215"/>
            <a:ext cx="6792156" cy="3820588"/>
          </a:xfrm>
          <a:prstGeom prst="rect">
            <a:avLst/>
          </a:prstGeom>
          <a:noFill/>
          <a:ln>
            <a:noFill/>
          </a:ln>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24"/>
          <p:cNvSpPr txBox="1"/>
          <p:nvPr/>
        </p:nvSpPr>
        <p:spPr>
          <a:xfrm>
            <a:off x="34277" y="2232142"/>
            <a:ext cx="6038147" cy="4524275"/>
          </a:xfrm>
          <a:prstGeom prst="rect">
            <a:avLst/>
          </a:prstGeom>
          <a:noFill/>
          <a:ln>
            <a:noFill/>
          </a:ln>
        </p:spPr>
        <p:txBody>
          <a:bodyPr spcFirstLastPara="1" wrap="square" lIns="91425" tIns="45700" rIns="91425" bIns="45700" anchor="t" anchorCtr="0">
            <a:spAutoFit/>
          </a:bodyPr>
          <a:lstStyle/>
          <a:p>
            <a:pPr marL="0" marR="0" lvl="0" indent="355600" algn="l" rtl="0">
              <a:lnSpc>
                <a:spcPct val="100000"/>
              </a:lnSpc>
              <a:spcBef>
                <a:spcPts val="0"/>
              </a:spcBef>
              <a:spcAft>
                <a:spcPts val="0"/>
              </a:spcAft>
              <a:buClr>
                <a:schemeClr val="dk2"/>
              </a:buClr>
              <a:buSzPts val="1100"/>
              <a:buFont typeface="Arial"/>
              <a:buNone/>
            </a:pPr>
            <a:r>
              <a:rPr lang="ru-RU" sz="1800" b="1" i="0" u="none" strike="noStrike" cap="none">
                <a:solidFill>
                  <a:srgbClr val="22228B"/>
                </a:solidFill>
                <a:latin typeface="Georgia"/>
                <a:ea typeface="Georgia"/>
                <a:cs typeface="Georgia"/>
                <a:sym typeface="Georgia"/>
              </a:rPr>
              <a:t>Scholarship opportunities for students:</a:t>
            </a:r>
            <a:endParaRPr sz="1800" b="1" i="0" u="none" strike="noStrike" cap="none">
              <a:solidFill>
                <a:srgbClr val="22228B"/>
              </a:solidFill>
              <a:latin typeface="Georgia"/>
              <a:ea typeface="Georgia"/>
              <a:cs typeface="Georgia"/>
              <a:sym typeface="Georgia"/>
            </a:endParaRPr>
          </a:p>
          <a:p>
            <a:pPr marL="0" marR="0" lvl="0" indent="355600" algn="l" rtl="0">
              <a:lnSpc>
                <a:spcPct val="100000"/>
              </a:lnSpc>
              <a:spcBef>
                <a:spcPts val="0"/>
              </a:spcBef>
              <a:spcAft>
                <a:spcPts val="0"/>
              </a:spcAft>
              <a:buClr>
                <a:schemeClr val="dk2"/>
              </a:buClr>
              <a:buSzPts val="1100"/>
              <a:buFont typeface="Arial"/>
              <a:buNone/>
            </a:pPr>
            <a:r>
              <a:rPr lang="ru-RU" sz="1800" b="1" i="0" u="none" strike="noStrike" cap="none">
                <a:solidFill>
                  <a:srgbClr val="22228B"/>
                </a:solidFill>
                <a:latin typeface="Georgia"/>
                <a:ea typeface="Georgia"/>
                <a:cs typeface="Georgia"/>
                <a:sym typeface="Georgia"/>
              </a:rPr>
              <a:t>State scholarships </a:t>
            </a:r>
            <a:endParaRPr sz="1800" b="1" i="0" u="none" strike="noStrike" cap="none">
              <a:solidFill>
                <a:srgbClr val="22228B"/>
              </a:solidFill>
              <a:latin typeface="Georgia"/>
              <a:ea typeface="Georgia"/>
              <a:cs typeface="Georgia"/>
              <a:sym typeface="Georgia"/>
            </a:endParaRPr>
          </a:p>
          <a:p>
            <a:pPr marL="0" marR="0" lvl="0" indent="355600" algn="l" rtl="0">
              <a:lnSpc>
                <a:spcPct val="100000"/>
              </a:lnSpc>
              <a:spcBef>
                <a:spcPts val="0"/>
              </a:spcBef>
              <a:spcAft>
                <a:spcPts val="0"/>
              </a:spcAft>
              <a:buClr>
                <a:schemeClr val="dk2"/>
              </a:buClr>
              <a:buSzPts val="1100"/>
              <a:buFont typeface="Arial"/>
              <a:buNone/>
            </a:pPr>
            <a:r>
              <a:rPr lang="ru-RU" sz="1800" b="1" i="0" u="none" strike="noStrike" cap="none">
                <a:solidFill>
                  <a:srgbClr val="22228B"/>
                </a:solidFill>
                <a:latin typeface="Georgia"/>
                <a:ea typeface="Georgia"/>
                <a:cs typeface="Georgia"/>
                <a:sym typeface="Georgia"/>
              </a:rPr>
              <a:t>Non-state scholarships:</a:t>
            </a:r>
            <a:endParaRPr sz="1800" b="1" i="0" u="none" strike="noStrike" cap="none">
              <a:solidFill>
                <a:srgbClr val="22228B"/>
              </a:solidFill>
              <a:latin typeface="Georgia"/>
              <a:ea typeface="Georgia"/>
              <a:cs typeface="Georgia"/>
              <a:sym typeface="Georgia"/>
            </a:endParaRPr>
          </a:p>
          <a:p>
            <a:pPr marL="0" marR="0" lvl="0" indent="355600" algn="l" rtl="0">
              <a:lnSpc>
                <a:spcPct val="100000"/>
              </a:lnSpc>
              <a:spcBef>
                <a:spcPts val="0"/>
              </a:spcBef>
              <a:spcAft>
                <a:spcPts val="0"/>
              </a:spcAft>
              <a:buClr>
                <a:schemeClr val="dk2"/>
              </a:buClr>
              <a:buSzPts val="1100"/>
              <a:buFont typeface="Arial"/>
              <a:buNone/>
            </a:pPr>
            <a:endParaRPr sz="1800" b="1" i="0" u="none" strike="noStrike" cap="none">
              <a:solidFill>
                <a:srgbClr val="22228B"/>
              </a:solidFill>
              <a:latin typeface="Georgia"/>
              <a:ea typeface="Georgia"/>
              <a:cs typeface="Georgia"/>
              <a:sym typeface="Georgia"/>
            </a:endParaRPr>
          </a:p>
          <a:p>
            <a:pPr marL="342900" marR="0" lvl="0" indent="-342900" algn="l" rtl="0">
              <a:lnSpc>
                <a:spcPct val="100000"/>
              </a:lnSpc>
              <a:spcBef>
                <a:spcPts val="0"/>
              </a:spcBef>
              <a:spcAft>
                <a:spcPts val="0"/>
              </a:spcAft>
              <a:buClr>
                <a:schemeClr val="dk2"/>
              </a:buClr>
              <a:buSzPts val="1100"/>
              <a:buFont typeface="Arial"/>
              <a:buAutoNum type="arabicParenR"/>
            </a:pPr>
            <a:r>
              <a:rPr lang="ru-RU" sz="1800" b="0" i="0" u="none" strike="noStrike" cap="none">
                <a:solidFill>
                  <a:srgbClr val="22228B"/>
                </a:solidFill>
                <a:latin typeface="Georgia"/>
                <a:ea typeface="Georgia"/>
                <a:cs typeface="Georgia"/>
                <a:sym typeface="Georgia"/>
              </a:rPr>
              <a:t>scholarships of the Believe in Yourself Foundation: </a:t>
            </a:r>
            <a:br>
              <a:rPr lang="ru-RU" sz="1800" b="0" i="0" u="none" strike="noStrike" cap="none">
                <a:solidFill>
                  <a:srgbClr val="22228B"/>
                </a:solidFill>
                <a:latin typeface="Georgia"/>
                <a:ea typeface="Georgia"/>
                <a:cs typeface="Georgia"/>
                <a:sym typeface="Georgia"/>
              </a:rPr>
            </a:br>
            <a:r>
              <a:rPr lang="ru-RU" sz="1800" b="0" i="0" u="none" strike="noStrike" cap="none">
                <a:solidFill>
                  <a:srgbClr val="22228B"/>
                </a:solidFill>
                <a:latin typeface="Georgia"/>
                <a:ea typeface="Georgia"/>
                <a:cs typeface="Georgia"/>
                <a:sym typeface="Georgia"/>
              </a:rPr>
              <a:t>25 scholarships (2000 UAH / month) </a:t>
            </a:r>
            <a:br>
              <a:rPr lang="ru-RU" sz="1800" b="0" i="0" u="none" strike="noStrike" cap="none">
                <a:solidFill>
                  <a:srgbClr val="22228B"/>
                </a:solidFill>
                <a:latin typeface="Georgia"/>
                <a:ea typeface="Georgia"/>
                <a:cs typeface="Georgia"/>
                <a:sym typeface="Georgia"/>
              </a:rPr>
            </a:br>
            <a:r>
              <a:rPr lang="ru-RU" sz="1800" b="0" i="0" u="none" strike="noStrike" cap="none">
                <a:solidFill>
                  <a:srgbClr val="22228B"/>
                </a:solidFill>
                <a:latin typeface="Georgia"/>
                <a:ea typeface="Georgia"/>
                <a:cs typeface="Georgia"/>
                <a:sym typeface="Georgia"/>
              </a:rPr>
              <a:t>+ 2 projects (100 000 UAH)</a:t>
            </a:r>
            <a:endParaRPr sz="1800" b="0" i="0" u="none" strike="noStrike" cap="none">
              <a:solidFill>
                <a:srgbClr val="22228B"/>
              </a:solidFill>
              <a:latin typeface="Georgia"/>
              <a:ea typeface="Georgia"/>
              <a:cs typeface="Georgia"/>
              <a:sym typeface="Georgia"/>
            </a:endParaRPr>
          </a:p>
          <a:p>
            <a:pPr marL="342900" marR="0" lvl="0" indent="-273050" algn="l" rtl="0">
              <a:lnSpc>
                <a:spcPct val="100000"/>
              </a:lnSpc>
              <a:spcBef>
                <a:spcPts val="0"/>
              </a:spcBef>
              <a:spcAft>
                <a:spcPts val="0"/>
              </a:spcAft>
              <a:buClr>
                <a:schemeClr val="dk2"/>
              </a:buClr>
              <a:buSzPts val="1100"/>
              <a:buFont typeface="Arial"/>
              <a:buNone/>
            </a:pPr>
            <a:endParaRPr sz="1800" b="0" i="0" u="none" strike="noStrike" cap="none">
              <a:solidFill>
                <a:srgbClr val="22228B"/>
              </a:solidFill>
              <a:latin typeface="Georgia"/>
              <a:ea typeface="Georgia"/>
              <a:cs typeface="Georgia"/>
              <a:sym typeface="Georgia"/>
            </a:endParaRPr>
          </a:p>
          <a:p>
            <a:pPr marL="342900" marR="0" lvl="0" indent="-342900" algn="l" rtl="0">
              <a:lnSpc>
                <a:spcPct val="100000"/>
              </a:lnSpc>
              <a:spcBef>
                <a:spcPts val="0"/>
              </a:spcBef>
              <a:spcAft>
                <a:spcPts val="0"/>
              </a:spcAft>
              <a:buClr>
                <a:schemeClr val="dk2"/>
              </a:buClr>
              <a:buSzPts val="1100"/>
              <a:buFont typeface="Arial"/>
              <a:buAutoNum type="arabicParenR"/>
            </a:pPr>
            <a:r>
              <a:rPr lang="ru-RU" sz="1800" b="0" i="0" u="none" strike="noStrike" cap="none">
                <a:solidFill>
                  <a:srgbClr val="22228B"/>
                </a:solidFill>
                <a:latin typeface="Georgia"/>
                <a:ea typeface="Georgia"/>
                <a:cs typeface="Georgia"/>
                <a:sym typeface="Georgia"/>
              </a:rPr>
              <a:t>scholarships of East European Research Institute Fund: </a:t>
            </a:r>
            <a:br>
              <a:rPr lang="ru-RU" sz="1800" b="0" i="0" u="none" strike="noStrike" cap="none">
                <a:solidFill>
                  <a:srgbClr val="22228B"/>
                </a:solidFill>
                <a:latin typeface="Georgia"/>
                <a:ea typeface="Georgia"/>
                <a:cs typeface="Georgia"/>
                <a:sym typeface="Georgia"/>
              </a:rPr>
            </a:br>
            <a:r>
              <a:rPr lang="ru-RU" sz="1800" b="0" i="0" u="none" strike="noStrike" cap="none">
                <a:solidFill>
                  <a:srgbClr val="22228B"/>
                </a:solidFill>
                <a:latin typeface="Georgia"/>
                <a:ea typeface="Georgia"/>
                <a:cs typeface="Georgia"/>
                <a:sym typeface="Georgia"/>
              </a:rPr>
              <a:t>15 scholarships ($1,000) </a:t>
            </a:r>
            <a:br>
              <a:rPr lang="ru-RU" sz="1800" b="0" i="0" u="none" strike="noStrike" cap="none">
                <a:solidFill>
                  <a:srgbClr val="22228B"/>
                </a:solidFill>
                <a:latin typeface="Georgia"/>
                <a:ea typeface="Georgia"/>
                <a:cs typeface="Georgia"/>
                <a:sym typeface="Georgia"/>
              </a:rPr>
            </a:br>
            <a:r>
              <a:rPr lang="ru-RU" sz="1800" b="0" i="0" u="none" strike="noStrike" cap="none">
                <a:solidFill>
                  <a:srgbClr val="22228B"/>
                </a:solidFill>
                <a:latin typeface="Georgia"/>
                <a:ea typeface="Georgia"/>
                <a:cs typeface="Georgia"/>
                <a:sym typeface="Georgia"/>
              </a:rPr>
              <a:t>+ 3 awards ($ 1,000) for best master's theses</a:t>
            </a:r>
            <a:endParaRPr sz="1800" b="0" i="0" u="none" strike="noStrike" cap="none">
              <a:solidFill>
                <a:srgbClr val="22228B"/>
              </a:solidFill>
              <a:latin typeface="Georgia"/>
              <a:ea typeface="Georgia"/>
              <a:cs typeface="Georgia"/>
              <a:sym typeface="Georgia"/>
            </a:endParaRPr>
          </a:p>
          <a:p>
            <a:pPr marL="342900" marR="0" lvl="0" indent="-273050" algn="l" rtl="0">
              <a:lnSpc>
                <a:spcPct val="100000"/>
              </a:lnSpc>
              <a:spcBef>
                <a:spcPts val="0"/>
              </a:spcBef>
              <a:spcAft>
                <a:spcPts val="0"/>
              </a:spcAft>
              <a:buClr>
                <a:schemeClr val="dk2"/>
              </a:buClr>
              <a:buSzPts val="1100"/>
              <a:buFont typeface="Arial"/>
              <a:buNone/>
            </a:pPr>
            <a:endParaRPr sz="1800" b="0" i="0" u="none" strike="noStrike" cap="none">
              <a:solidFill>
                <a:srgbClr val="22228B"/>
              </a:solidFill>
              <a:latin typeface="Georgia"/>
              <a:ea typeface="Georgia"/>
              <a:cs typeface="Georgia"/>
              <a:sym typeface="Georgia"/>
            </a:endParaRPr>
          </a:p>
          <a:p>
            <a:pPr marL="342900" marR="0" lvl="0" indent="-342900" algn="l" rtl="0">
              <a:lnSpc>
                <a:spcPct val="100000"/>
              </a:lnSpc>
              <a:spcBef>
                <a:spcPts val="0"/>
              </a:spcBef>
              <a:spcAft>
                <a:spcPts val="0"/>
              </a:spcAft>
              <a:buClr>
                <a:schemeClr val="dk2"/>
              </a:buClr>
              <a:buSzPts val="1100"/>
              <a:buFont typeface="Arial"/>
              <a:buAutoNum type="arabicParenR"/>
            </a:pPr>
            <a:r>
              <a:rPr lang="ru-RU" sz="1800" b="0" i="0" u="none" strike="noStrike" cap="none">
                <a:solidFill>
                  <a:srgbClr val="22228B"/>
                </a:solidFill>
                <a:latin typeface="Georgia"/>
                <a:ea typeface="Georgia"/>
                <a:cs typeface="Georgia"/>
                <a:sym typeface="Georgia"/>
              </a:rPr>
              <a:t>Lozinski Foundation (USA) scholarships: </a:t>
            </a:r>
            <a:br>
              <a:rPr lang="ru-RU" sz="1800" b="0" i="0" u="none" strike="noStrike" cap="none">
                <a:solidFill>
                  <a:srgbClr val="22228B"/>
                </a:solidFill>
                <a:latin typeface="Georgia"/>
                <a:ea typeface="Georgia"/>
                <a:cs typeface="Georgia"/>
                <a:sym typeface="Georgia"/>
              </a:rPr>
            </a:br>
            <a:r>
              <a:rPr lang="ru-RU" sz="1800" b="0" i="0" u="none" strike="noStrike" cap="none">
                <a:solidFill>
                  <a:srgbClr val="22228B"/>
                </a:solidFill>
                <a:latin typeface="Georgia"/>
                <a:ea typeface="Georgia"/>
                <a:cs typeface="Georgia"/>
                <a:sym typeface="Georgia"/>
              </a:rPr>
              <a:t>10 scholarships ($ 500)</a:t>
            </a:r>
            <a:endParaRPr sz="1800" b="0" i="0" u="none" strike="noStrike" cap="none">
              <a:solidFill>
                <a:srgbClr val="22228B"/>
              </a:solidFill>
              <a:latin typeface="Georgia"/>
              <a:ea typeface="Georgia"/>
              <a:cs typeface="Georgia"/>
              <a:sym typeface="Georgia"/>
            </a:endParaRPr>
          </a:p>
          <a:p>
            <a:pPr marL="0" marR="0" lvl="0" indent="355600" algn="l" rtl="0">
              <a:lnSpc>
                <a:spcPct val="100000"/>
              </a:lnSpc>
              <a:spcBef>
                <a:spcPts val="0"/>
              </a:spcBef>
              <a:spcAft>
                <a:spcPts val="0"/>
              </a:spcAft>
              <a:buClr>
                <a:schemeClr val="dk1"/>
              </a:buClr>
              <a:buSzPts val="1800"/>
              <a:buFont typeface="Arial"/>
              <a:buNone/>
            </a:pPr>
            <a:endParaRPr sz="1800" b="1" i="0" u="none" strike="noStrike" cap="none">
              <a:solidFill>
                <a:srgbClr val="22228B"/>
              </a:solidFill>
              <a:latin typeface="Georgia"/>
              <a:ea typeface="Georgia"/>
              <a:cs typeface="Georgia"/>
              <a:sym typeface="Georgia"/>
            </a:endParaRPr>
          </a:p>
        </p:txBody>
      </p:sp>
      <p:sp>
        <p:nvSpPr>
          <p:cNvPr id="751" name="Google Shape;751;p24"/>
          <p:cNvSpPr txBox="1"/>
          <p:nvPr/>
        </p:nvSpPr>
        <p:spPr>
          <a:xfrm>
            <a:off x="-2750760" y="1718256"/>
            <a:ext cx="11074500" cy="3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UNIQUE OPPORTUNITIES FOR STUDENTS</a:t>
            </a:r>
            <a:endParaRPr sz="1400" b="0" i="0" u="none" strike="noStrike" cap="none">
              <a:solidFill>
                <a:srgbClr val="000000"/>
              </a:solidFill>
              <a:latin typeface="Georgia"/>
              <a:ea typeface="Georgia"/>
              <a:cs typeface="Georgia"/>
              <a:sym typeface="Georgia"/>
            </a:endParaRPr>
          </a:p>
        </p:txBody>
      </p:sp>
      <p:sp>
        <p:nvSpPr>
          <p:cNvPr id="752" name="Google Shape;752;p24"/>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753" name="Google Shape;753;p24"/>
          <p:cNvPicPr preferRelativeResize="0"/>
          <p:nvPr/>
        </p:nvPicPr>
        <p:blipFill rotWithShape="1">
          <a:blip r:embed="rId3">
            <a:alphaModFix/>
          </a:blip>
          <a:srcRect/>
          <a:stretch/>
        </p:blipFill>
        <p:spPr>
          <a:xfrm>
            <a:off x="464086" y="0"/>
            <a:ext cx="1524009" cy="1524009"/>
          </a:xfrm>
          <a:prstGeom prst="rect">
            <a:avLst/>
          </a:prstGeom>
          <a:noFill/>
          <a:ln>
            <a:noFill/>
          </a:ln>
        </p:spPr>
      </p:pic>
      <p:pic>
        <p:nvPicPr>
          <p:cNvPr id="754" name="Google Shape;754;p24" descr="https://lh4.googleusercontent.com/fNu3pw50jwC74vo3gbbuoznTtxhTCxbdExtid0_swWdsf4-uqpB2xoKrohwOgb6UMDQO8Q6mxY86RNMQbpEDFClPhIHriCPPGsfT53tKJ9GLLghsABYe7pDqn0bs0vGV1CVmgHE"/>
          <p:cNvPicPr preferRelativeResize="0"/>
          <p:nvPr/>
        </p:nvPicPr>
        <p:blipFill rotWithShape="1">
          <a:blip r:embed="rId4">
            <a:alphaModFix/>
          </a:blip>
          <a:srcRect/>
          <a:stretch/>
        </p:blipFill>
        <p:spPr>
          <a:xfrm>
            <a:off x="5808625" y="2020445"/>
            <a:ext cx="6199768" cy="4438382"/>
          </a:xfrm>
          <a:prstGeom prst="rect">
            <a:avLst/>
          </a:prstGeom>
          <a:noFill/>
          <a:ln>
            <a:noFill/>
          </a:ln>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04"/>
          <p:cNvSpPr txBox="1"/>
          <p:nvPr/>
        </p:nvSpPr>
        <p:spPr>
          <a:xfrm>
            <a:off x="-2516258" y="2590246"/>
            <a:ext cx="11074500" cy="3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UNIQUE OPPORTUNITIES FOR STUDENTS</a:t>
            </a:r>
            <a:endParaRPr sz="1400" b="0" i="0" u="none" strike="noStrike" cap="none">
              <a:solidFill>
                <a:srgbClr val="000000"/>
              </a:solidFill>
              <a:latin typeface="Georgia"/>
              <a:ea typeface="Georgia"/>
              <a:cs typeface="Georgia"/>
              <a:sym typeface="Georgia"/>
            </a:endParaRPr>
          </a:p>
        </p:txBody>
      </p:sp>
      <p:sp>
        <p:nvSpPr>
          <p:cNvPr id="760" name="Google Shape;760;p104"/>
          <p:cNvSpPr txBox="1"/>
          <p:nvPr/>
        </p:nvSpPr>
        <p:spPr>
          <a:xfrm>
            <a:off x="0" y="3102949"/>
            <a:ext cx="6041985" cy="2862282"/>
          </a:xfrm>
          <a:prstGeom prst="rect">
            <a:avLst/>
          </a:prstGeom>
          <a:noFill/>
          <a:ln>
            <a:noFill/>
          </a:ln>
        </p:spPr>
        <p:txBody>
          <a:bodyPr spcFirstLastPara="1" wrap="square" lIns="91425" tIns="45700" rIns="91425" bIns="45700" anchor="t" anchorCtr="0">
            <a:spAutoFit/>
          </a:bodyPr>
          <a:lstStyle/>
          <a:p>
            <a:pPr marL="45720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22228B"/>
                </a:solidFill>
                <a:latin typeface="Georgia"/>
                <a:ea typeface="Georgia"/>
                <a:cs typeface="Georgia"/>
                <a:sym typeface="Georgia"/>
              </a:rPr>
              <a:t>International professional </a:t>
            </a:r>
            <a:endParaRPr sz="1800" b="1" i="0" u="none" strike="noStrike" cap="none">
              <a:solidFill>
                <a:srgbClr val="22228B"/>
              </a:solidFill>
              <a:latin typeface="Georgia"/>
              <a:ea typeface="Georgia"/>
              <a:cs typeface="Georgia"/>
              <a:sym typeface="Georgia"/>
            </a:endParaRPr>
          </a:p>
          <a:p>
            <a:pPr marL="45720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22228B"/>
                </a:solidFill>
                <a:latin typeface="Georgia"/>
                <a:ea typeface="Georgia"/>
                <a:cs typeface="Georgia"/>
                <a:sym typeface="Georgia"/>
              </a:rPr>
              <a:t>training of students:</a:t>
            </a:r>
            <a:endParaRPr sz="1800" b="1" i="0" u="none" strike="noStrike" cap="none">
              <a:solidFill>
                <a:srgbClr val="22228B"/>
              </a:solidFill>
              <a:latin typeface="Georgia"/>
              <a:ea typeface="Georgia"/>
              <a:cs typeface="Georgia"/>
              <a:sym typeface="Georgia"/>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2228B"/>
              </a:solidFill>
              <a:latin typeface="Georgia"/>
              <a:ea typeface="Georgia"/>
              <a:cs typeface="Georgia"/>
              <a:sym typeface="Georgia"/>
            </a:endParaRPr>
          </a:p>
          <a:p>
            <a:pPr marL="355600" marR="0" lvl="0" indent="-355600" algn="l" rtl="0">
              <a:lnSpc>
                <a:spcPct val="100000"/>
              </a:lnSpc>
              <a:spcBef>
                <a:spcPts val="0"/>
              </a:spcBef>
              <a:spcAft>
                <a:spcPts val="0"/>
              </a:spcAft>
              <a:buClr>
                <a:srgbClr val="000000"/>
              </a:buClr>
              <a:buSzPts val="1800"/>
              <a:buFont typeface="Times New Roman"/>
              <a:buAutoNum type="arabicParenR"/>
            </a:pPr>
            <a:r>
              <a:rPr lang="ru-RU" sz="1800" b="0" i="0" u="none" strike="noStrike" cap="none">
                <a:solidFill>
                  <a:srgbClr val="22228B"/>
                </a:solidFill>
                <a:latin typeface="Georgia"/>
                <a:ea typeface="Georgia"/>
                <a:cs typeface="Georgia"/>
                <a:sym typeface="Georgia"/>
              </a:rPr>
              <a:t>in Germany: 3-10 months training in different </a:t>
            </a:r>
            <a:endParaRPr sz="1800" b="0" i="0" u="none" strike="noStrike" cap="none">
              <a:solidFill>
                <a:srgbClr val="22228B"/>
              </a:solidFill>
              <a:latin typeface="Georgia"/>
              <a:ea typeface="Georgia"/>
              <a:cs typeface="Georgia"/>
              <a:sym typeface="Georgia"/>
            </a:endParaRPr>
          </a:p>
          <a:p>
            <a:pPr marL="0" marR="0" lvl="0" indent="0" algn="l" rtl="0">
              <a:lnSpc>
                <a:spcPct val="100000"/>
              </a:lnSpc>
              <a:spcBef>
                <a:spcPts val="0"/>
              </a:spcBef>
              <a:spcAft>
                <a:spcPts val="0"/>
              </a:spcAft>
              <a:buNone/>
            </a:pPr>
            <a:r>
              <a:rPr lang="ru-RU" sz="1800" b="0" i="0" u="none" strike="noStrike" cap="none">
                <a:solidFill>
                  <a:srgbClr val="22228B"/>
                </a:solidFill>
                <a:latin typeface="Georgia"/>
                <a:ea typeface="Georgia"/>
                <a:cs typeface="Georgia"/>
                <a:sym typeface="Georgia"/>
              </a:rPr>
              <a:t>       specialties in 2 companies;</a:t>
            </a:r>
            <a:endParaRPr sz="1800" b="0" i="0" u="none" strike="noStrike" cap="none">
              <a:solidFill>
                <a:srgbClr val="22228B"/>
              </a:solidFill>
              <a:latin typeface="Georgia"/>
              <a:ea typeface="Georgia"/>
              <a:cs typeface="Georgia"/>
              <a:sym typeface="Georgia"/>
            </a:endParaRPr>
          </a:p>
          <a:p>
            <a:pPr marL="342900" marR="0" lvl="0" indent="-342900" algn="l" rtl="0">
              <a:lnSpc>
                <a:spcPct val="100000"/>
              </a:lnSpc>
              <a:spcBef>
                <a:spcPts val="0"/>
              </a:spcBef>
              <a:spcAft>
                <a:spcPts val="0"/>
              </a:spcAft>
              <a:buClr>
                <a:srgbClr val="000000"/>
              </a:buClr>
              <a:buSzPts val="1800"/>
              <a:buFont typeface="Arial"/>
              <a:buAutoNum type="arabicParenR" startAt="2"/>
            </a:pPr>
            <a:r>
              <a:rPr lang="ru-RU" sz="1800" b="0" i="0" u="none" strike="noStrike" cap="none">
                <a:solidFill>
                  <a:srgbClr val="22228B"/>
                </a:solidFill>
                <a:latin typeface="Georgia"/>
                <a:ea typeface="Georgia"/>
                <a:cs typeface="Georgia"/>
                <a:sym typeface="Georgia"/>
              </a:rPr>
              <a:t>Poland 3-4 day monthly training on different </a:t>
            </a:r>
            <a:endParaRPr sz="1800" b="0" i="0" u="none" strike="noStrike" cap="none">
              <a:solidFill>
                <a:srgbClr val="22228B"/>
              </a:solidFill>
              <a:latin typeface="Georgia"/>
              <a:ea typeface="Georgia"/>
              <a:cs typeface="Georgia"/>
              <a:sym typeface="Georgia"/>
            </a:endParaRPr>
          </a:p>
          <a:p>
            <a:pPr marL="0" marR="0" lvl="0" indent="0" algn="l" rtl="0">
              <a:lnSpc>
                <a:spcPct val="100000"/>
              </a:lnSpc>
              <a:spcBef>
                <a:spcPts val="0"/>
              </a:spcBef>
              <a:spcAft>
                <a:spcPts val="0"/>
              </a:spcAft>
              <a:buNone/>
            </a:pPr>
            <a:r>
              <a:rPr lang="ru-RU" sz="1800" b="0" i="0" u="none" strike="noStrike" cap="none">
                <a:solidFill>
                  <a:srgbClr val="22228B"/>
                </a:solidFill>
                <a:latin typeface="Georgia"/>
                <a:ea typeface="Georgia"/>
                <a:cs typeface="Georgia"/>
                <a:sym typeface="Georgia"/>
              </a:rPr>
              <a:t>      specialties in different companies;</a:t>
            </a:r>
            <a:endParaRPr sz="1800" b="0" i="0" u="none" strike="noStrike" cap="none">
              <a:solidFill>
                <a:srgbClr val="22228B"/>
              </a:solidFill>
              <a:latin typeface="Georgia"/>
              <a:ea typeface="Georgia"/>
              <a:cs typeface="Georgia"/>
              <a:sym typeface="Georgia"/>
            </a:endParaRPr>
          </a:p>
          <a:p>
            <a:pPr marL="342900" marR="0" lvl="0" indent="-342900" algn="l" rtl="0">
              <a:lnSpc>
                <a:spcPct val="100000"/>
              </a:lnSpc>
              <a:spcBef>
                <a:spcPts val="0"/>
              </a:spcBef>
              <a:spcAft>
                <a:spcPts val="0"/>
              </a:spcAft>
              <a:buClr>
                <a:srgbClr val="000000"/>
              </a:buClr>
              <a:buSzPts val="1800"/>
              <a:buFont typeface="Arial"/>
              <a:buAutoNum type="arabicParenR" startAt="3"/>
            </a:pPr>
            <a:r>
              <a:rPr lang="ru-RU" sz="1800" b="0" i="0" u="none" strike="noStrike" cap="none">
                <a:solidFill>
                  <a:srgbClr val="22228B"/>
                </a:solidFill>
                <a:latin typeface="Georgia"/>
                <a:ea typeface="Georgia"/>
                <a:cs typeface="Georgia"/>
                <a:sym typeface="Georgia"/>
              </a:rPr>
              <a:t>in 6 EU countries under ERASMUS + KA 1 programs: </a:t>
            </a:r>
            <a:endParaRPr sz="1800" b="0" i="0" u="none" strike="noStrike" cap="none">
              <a:solidFill>
                <a:srgbClr val="22228B"/>
              </a:solidFill>
              <a:latin typeface="Georgia"/>
              <a:ea typeface="Georgia"/>
              <a:cs typeface="Georgia"/>
              <a:sym typeface="Georgia"/>
            </a:endParaRPr>
          </a:p>
          <a:p>
            <a:pPr marL="0" marR="0" lvl="0" indent="0" algn="l" rtl="0">
              <a:lnSpc>
                <a:spcPct val="100000"/>
              </a:lnSpc>
              <a:spcBef>
                <a:spcPts val="0"/>
              </a:spcBef>
              <a:spcAft>
                <a:spcPts val="0"/>
              </a:spcAft>
              <a:buNone/>
            </a:pPr>
            <a:r>
              <a:rPr lang="ru-RU" sz="1800" b="0" i="0" u="none" strike="noStrike" cap="none">
                <a:solidFill>
                  <a:srgbClr val="22228B"/>
                </a:solidFill>
                <a:latin typeface="Georgia"/>
                <a:ea typeface="Georgia"/>
                <a:cs typeface="Georgia"/>
                <a:sym typeface="Georgia"/>
              </a:rPr>
              <a:t>      projects won with 11 universities</a:t>
            </a:r>
            <a:endParaRPr sz="1800" b="0" i="0" u="none" strike="noStrike" cap="none">
              <a:solidFill>
                <a:srgbClr val="22228B"/>
              </a:solidFill>
              <a:latin typeface="Georgia"/>
              <a:ea typeface="Georgia"/>
              <a:cs typeface="Georgia"/>
              <a:sym typeface="Georgia"/>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2228B"/>
              </a:solidFill>
              <a:latin typeface="Georgia"/>
              <a:ea typeface="Georgia"/>
              <a:cs typeface="Georgia"/>
              <a:sym typeface="Georgia"/>
            </a:endParaRPr>
          </a:p>
        </p:txBody>
      </p:sp>
      <p:sp>
        <p:nvSpPr>
          <p:cNvPr id="761" name="Google Shape;761;p104"/>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762" name="Google Shape;762;p104"/>
          <p:cNvPicPr preferRelativeResize="0"/>
          <p:nvPr/>
        </p:nvPicPr>
        <p:blipFill rotWithShape="1">
          <a:blip r:embed="rId3">
            <a:alphaModFix/>
          </a:blip>
          <a:srcRect/>
          <a:stretch/>
        </p:blipFill>
        <p:spPr>
          <a:xfrm>
            <a:off x="464086" y="0"/>
            <a:ext cx="1524009" cy="1524009"/>
          </a:xfrm>
          <a:prstGeom prst="rect">
            <a:avLst/>
          </a:prstGeom>
          <a:noFill/>
          <a:ln>
            <a:noFill/>
          </a:ln>
        </p:spPr>
      </p:pic>
      <p:pic>
        <p:nvPicPr>
          <p:cNvPr id="763" name="Google Shape;763;p104" descr="https://lh6.googleusercontent.com/7h0kFjEKHaaboPnFm8XpnAK1taberun4MNpPH0nrDgoTYUZ85PXzs6rmGLguTkexZX3HZdiT-H-NrwVCnVuLQS1vb19BvGttCYUbC9Hmlzy9QAowvhFdGrTvgvpSIpX_naNrhCM"/>
          <p:cNvPicPr preferRelativeResize="0"/>
          <p:nvPr/>
        </p:nvPicPr>
        <p:blipFill rotWithShape="1">
          <a:blip r:embed="rId4">
            <a:alphaModFix/>
          </a:blip>
          <a:srcRect l="9209" b="5085"/>
          <a:stretch/>
        </p:blipFill>
        <p:spPr>
          <a:xfrm>
            <a:off x="5875309" y="1759353"/>
            <a:ext cx="6318279" cy="4953964"/>
          </a:xfrm>
          <a:prstGeom prst="rect">
            <a:avLst/>
          </a:prstGeom>
          <a:noFill/>
          <a:ln>
            <a:noFill/>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420" name="Google Shape;420;p3"/>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sp>
        <p:nvSpPr>
          <p:cNvPr id="421" name="Google Shape;421;p3"/>
          <p:cNvSpPr txBox="1"/>
          <p:nvPr/>
        </p:nvSpPr>
        <p:spPr>
          <a:xfrm>
            <a:off x="85725" y="150812"/>
            <a:ext cx="185737"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422" name="Google Shape;422;p3"/>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423" name="Google Shape;423;p3"/>
          <p:cNvPicPr preferRelativeResize="0"/>
          <p:nvPr/>
        </p:nvPicPr>
        <p:blipFill rotWithShape="1">
          <a:blip r:embed="rId3">
            <a:alphaModFix/>
          </a:blip>
          <a:srcRect/>
          <a:stretch/>
        </p:blipFill>
        <p:spPr>
          <a:xfrm>
            <a:off x="464086" y="0"/>
            <a:ext cx="1524009" cy="1524009"/>
          </a:xfrm>
          <a:prstGeom prst="rect">
            <a:avLst/>
          </a:prstGeom>
          <a:noFill/>
          <a:ln>
            <a:noFill/>
          </a:ln>
        </p:spPr>
      </p:pic>
      <p:pic>
        <p:nvPicPr>
          <p:cNvPr id="424" name="Google Shape;424;p3" descr="https://lh3.googleusercontent.com/FhuyVLNqv7fJF0KyBDA_TLc30N6_eCJFHOR6L4XQlJzzqoQ0DiGlYo4fkfoRdYOxfvXrUF7mW_tazNH_xiV_wry5jOXcIbOEi9btYCoHfncvcqJfV8mHV3qlU_YE2MESlp8q2Ck"/>
          <p:cNvPicPr preferRelativeResize="0"/>
          <p:nvPr/>
        </p:nvPicPr>
        <p:blipFill rotWithShape="1">
          <a:blip r:embed="rId4">
            <a:alphaModFix/>
          </a:blip>
          <a:srcRect/>
          <a:stretch/>
        </p:blipFill>
        <p:spPr>
          <a:xfrm>
            <a:off x="1871180" y="1650212"/>
            <a:ext cx="9144000" cy="5143501"/>
          </a:xfrm>
          <a:prstGeom prst="rect">
            <a:avLst/>
          </a:prstGeom>
          <a:noFill/>
          <a:ln>
            <a:noFill/>
          </a:ln>
        </p:spPr>
      </p:pic>
      <p:sp>
        <p:nvSpPr>
          <p:cNvPr id="425" name="Google Shape;425;p3"/>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400" b="0" i="0" u="none" strike="noStrike" cap="none">
                <a:solidFill>
                  <a:srgbClr val="000000"/>
                </a:solidFill>
                <a:latin typeface="Arial"/>
                <a:ea typeface="Arial"/>
                <a:cs typeface="Arial"/>
                <a:sym typeface="Arial"/>
              </a:rPr>
              <a:t> </a:t>
            </a:r>
            <a:endParaRPr/>
          </a:p>
        </p:txBody>
      </p:sp>
      <p:sp>
        <p:nvSpPr>
          <p:cNvPr id="426" name="Google Shape;426;p3"/>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400" b="0" i="0" u="none" strike="noStrike" cap="none">
                <a:solidFill>
                  <a:srgbClr val="000000"/>
                </a:solidFill>
                <a:latin typeface="Arial"/>
                <a:ea typeface="Arial"/>
                <a:cs typeface="Arial"/>
                <a:sym typeface="Arial"/>
              </a:rPr>
              <a:t> </a:t>
            </a:r>
            <a:endParaRPr/>
          </a:p>
        </p:txBody>
      </p:sp>
      <p:sp>
        <p:nvSpPr>
          <p:cNvPr id="427" name="Google Shape;427;p3"/>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1400" b="0" i="0" u="none" strike="noStrike" cap="none">
                <a:solidFill>
                  <a:srgbClr val="000000"/>
                </a:solidFill>
                <a:latin typeface="Arial"/>
                <a:ea typeface="Arial"/>
                <a:cs typeface="Arial"/>
                <a:sym typeface="Arial"/>
              </a:rPr>
              <a:t> </a:t>
            </a:r>
            <a:endParaRPr/>
          </a:p>
        </p:txBody>
      </p:sp>
      <p:sp>
        <p:nvSpPr>
          <p:cNvPr id="428" name="Google Shape;428;p3"/>
          <p:cNvSpPr txBox="1"/>
          <p:nvPr/>
        </p:nvSpPr>
        <p:spPr>
          <a:xfrm>
            <a:off x="10375353" y="1602800"/>
            <a:ext cx="170815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Book Antiqua"/>
              <a:buNone/>
            </a:pPr>
            <a:r>
              <a:rPr lang="ru-RU" sz="1800" b="0" i="0" u="none" strike="noStrike" cap="none">
                <a:solidFill>
                  <a:srgbClr val="002060"/>
                </a:solidFill>
                <a:latin typeface="Georgia"/>
                <a:ea typeface="Georgia"/>
                <a:cs typeface="Georgia"/>
                <a:sym typeface="Georgia"/>
              </a:rPr>
              <a:t>60 universities and organizations from Europe</a:t>
            </a:r>
            <a:endParaRPr sz="1400" b="0" i="0" u="none" strike="noStrike" cap="none">
              <a:solidFill>
                <a:srgbClr val="000000"/>
              </a:solidFill>
              <a:latin typeface="Georgia"/>
              <a:ea typeface="Georgia"/>
              <a:cs typeface="Georgia"/>
              <a:sym typeface="Georgia"/>
            </a:endParaRPr>
          </a:p>
        </p:txBody>
      </p:sp>
      <p:sp>
        <p:nvSpPr>
          <p:cNvPr id="429" name="Google Shape;429;p3"/>
          <p:cNvSpPr txBox="1"/>
          <p:nvPr/>
        </p:nvSpPr>
        <p:spPr>
          <a:xfrm>
            <a:off x="10295150" y="3006333"/>
            <a:ext cx="1912800" cy="1200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Book Antiqua"/>
              <a:buNone/>
            </a:pPr>
            <a:r>
              <a:rPr lang="ru-RU" sz="1800" b="0" i="0" u="none" strike="noStrike" cap="none">
                <a:solidFill>
                  <a:srgbClr val="002060"/>
                </a:solidFill>
                <a:latin typeface="Georgia"/>
                <a:ea typeface="Georgia"/>
                <a:cs typeface="Georgia"/>
                <a:sym typeface="Georgia"/>
              </a:rPr>
              <a:t>3 universities and organizations from the USA</a:t>
            </a:r>
            <a:endParaRPr sz="1400" b="0" i="0" u="none" strike="noStrike" cap="none">
              <a:solidFill>
                <a:srgbClr val="000000"/>
              </a:solidFill>
              <a:latin typeface="Georgia"/>
              <a:ea typeface="Georgia"/>
              <a:cs typeface="Georgia"/>
              <a:sym typeface="Georgia"/>
            </a:endParaRPr>
          </a:p>
        </p:txBody>
      </p:sp>
      <p:sp>
        <p:nvSpPr>
          <p:cNvPr id="430" name="Google Shape;430;p3"/>
          <p:cNvSpPr txBox="1"/>
          <p:nvPr/>
        </p:nvSpPr>
        <p:spPr>
          <a:xfrm>
            <a:off x="10310750" y="4296945"/>
            <a:ext cx="1897200" cy="1200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Book Antiqua"/>
              <a:buNone/>
            </a:pPr>
            <a:r>
              <a:rPr lang="ru-RU" sz="1800" b="0" i="0" u="none" strike="noStrike" cap="none">
                <a:solidFill>
                  <a:srgbClr val="002060"/>
                </a:solidFill>
                <a:latin typeface="Georgia"/>
                <a:ea typeface="Georgia"/>
                <a:cs typeface="Georgia"/>
                <a:sym typeface="Georgia"/>
              </a:rPr>
              <a:t>5 universities and organizations from China</a:t>
            </a:r>
            <a:endParaRPr sz="1400" b="0" i="0" u="none" strike="noStrike" cap="none">
              <a:solidFill>
                <a:srgbClr val="000000"/>
              </a:solidFill>
              <a:latin typeface="Georgia"/>
              <a:ea typeface="Georgia"/>
              <a:cs typeface="Georgia"/>
              <a:sym typeface="Georgia"/>
            </a:endParaRPr>
          </a:p>
        </p:txBody>
      </p:sp>
      <p:sp>
        <p:nvSpPr>
          <p:cNvPr id="431" name="Google Shape;431;p3"/>
          <p:cNvSpPr txBox="1"/>
          <p:nvPr/>
        </p:nvSpPr>
        <p:spPr>
          <a:xfrm>
            <a:off x="10310750" y="5734222"/>
            <a:ext cx="1779600" cy="6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Book Antiqua"/>
              <a:buNone/>
            </a:pPr>
            <a:r>
              <a:rPr lang="ru-RU" sz="1800" b="0" i="0" u="none" strike="noStrike" cap="none">
                <a:solidFill>
                  <a:srgbClr val="002060"/>
                </a:solidFill>
                <a:latin typeface="Georgia"/>
                <a:ea typeface="Georgia"/>
                <a:cs typeface="Georgia"/>
                <a:sym typeface="Georgia"/>
              </a:rPr>
              <a:t>2 universities from Turkey</a:t>
            </a:r>
            <a:endParaRPr sz="1400" b="0" i="0" u="none" strike="noStrike" cap="none">
              <a:solidFill>
                <a:srgbClr val="000000"/>
              </a:solidFill>
              <a:latin typeface="Georgia"/>
              <a:ea typeface="Georgia"/>
              <a:cs typeface="Georgia"/>
              <a:sym typeface="Georgia"/>
            </a:endParaRPr>
          </a:p>
        </p:txBody>
      </p:sp>
      <p:sp>
        <p:nvSpPr>
          <p:cNvPr id="432" name="Google Shape;432;p3"/>
          <p:cNvSpPr/>
          <p:nvPr/>
        </p:nvSpPr>
        <p:spPr>
          <a:xfrm>
            <a:off x="-14350" y="1552084"/>
            <a:ext cx="10420477" cy="5339756"/>
          </a:xfrm>
          <a:prstGeom prst="rect">
            <a:avLst/>
          </a:prstGeom>
          <a:gradFill>
            <a:gsLst>
              <a:gs pos="0">
                <a:srgbClr val="EFFFFA"/>
              </a:gs>
              <a:gs pos="1702">
                <a:srgbClr val="EFFFFA"/>
              </a:gs>
              <a:gs pos="15319">
                <a:srgbClr val="FFFFFF"/>
              </a:gs>
              <a:gs pos="40000">
                <a:srgbClr val="EFFFFA"/>
              </a:gs>
              <a:gs pos="60000">
                <a:srgbClr val="FFFFFF">
                  <a:alpha val="81960"/>
                </a:srgbClr>
              </a:gs>
              <a:gs pos="71000">
                <a:srgbClr val="FFFFFF">
                  <a:alpha val="48627"/>
                </a:srgbClr>
              </a:gs>
              <a:gs pos="82000">
                <a:srgbClr val="FFFFFF">
                  <a:alpha val="23921"/>
                </a:srgbClr>
              </a:gs>
              <a:gs pos="96000">
                <a:srgbClr val="FFFFFF">
                  <a:alpha val="9803"/>
                </a:srgbClr>
              </a:gs>
              <a:gs pos="100000">
                <a:srgbClr val="FFFFFF">
                  <a:alpha val="9803"/>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3" name="Google Shape;433;p3"/>
          <p:cNvSpPr txBox="1"/>
          <p:nvPr/>
        </p:nvSpPr>
        <p:spPr>
          <a:xfrm>
            <a:off x="397513" y="2035125"/>
            <a:ext cx="6776285" cy="421649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C00000"/>
              </a:buClr>
              <a:buSzPts val="1600"/>
              <a:buFont typeface="Arial"/>
              <a:buNone/>
            </a:pPr>
            <a:r>
              <a:rPr lang="ru-RU" sz="1600" b="1" i="0" u="none" strike="noStrike" cap="none">
                <a:solidFill>
                  <a:srgbClr val="C00000"/>
                </a:solidFill>
                <a:latin typeface="Georgia"/>
                <a:ea typeface="Georgia"/>
                <a:cs typeface="Georgia"/>
                <a:sym typeface="Georgia"/>
              </a:rPr>
              <a:t>OUR UNIVERSITY IS A MEMBER OF INTERNATIONAL CONSORTIA</a:t>
            </a:r>
            <a:endParaRPr/>
          </a:p>
          <a:p>
            <a:pPr marL="0" marR="0" lvl="0" indent="0" algn="ctr" rtl="0">
              <a:lnSpc>
                <a:spcPct val="100000"/>
              </a:lnSpc>
              <a:spcBef>
                <a:spcPts val="0"/>
              </a:spcBef>
              <a:spcAft>
                <a:spcPts val="0"/>
              </a:spcAft>
              <a:buClr>
                <a:srgbClr val="C00000"/>
              </a:buClr>
              <a:buSzPts val="1600"/>
              <a:buFont typeface="Arial"/>
              <a:buNone/>
            </a:pPr>
            <a:endParaRPr sz="1400" b="0" i="0" u="none" strike="noStrike" cap="none">
              <a:solidFill>
                <a:srgbClr val="000000"/>
              </a:solidFill>
              <a:latin typeface="Georgia"/>
              <a:ea typeface="Georgia"/>
              <a:cs typeface="Georgia"/>
              <a:sym typeface="Georgia"/>
            </a:endParaRPr>
          </a:p>
          <a:p>
            <a:pPr marL="285750" marR="0" lvl="0" indent="-285750" algn="l" rtl="0">
              <a:lnSpc>
                <a:spcPct val="100000"/>
              </a:lnSpc>
              <a:spcBef>
                <a:spcPts val="600"/>
              </a:spcBef>
              <a:spcAft>
                <a:spcPts val="0"/>
              </a:spcAft>
              <a:buClr>
                <a:srgbClr val="002060"/>
              </a:buClr>
              <a:buSzPts val="1600"/>
              <a:buFont typeface="Arial"/>
              <a:buChar char="•"/>
            </a:pPr>
            <a:r>
              <a:rPr lang="ru-RU" sz="1600" b="0" i="0" u="none" strike="noStrike" cap="none">
                <a:solidFill>
                  <a:srgbClr val="002060"/>
                </a:solidFill>
                <a:latin typeface="Georgia"/>
                <a:ea typeface="Georgia"/>
                <a:cs typeface="Georgia"/>
                <a:sym typeface="Georgia"/>
              </a:rPr>
              <a:t>A MEMBER OF THE EUROPEAN ASSOCIATION OF UNIVERSITIES</a:t>
            </a:r>
            <a:endParaRPr sz="1400" b="0" i="0" u="none" strike="noStrike" cap="none">
              <a:solidFill>
                <a:srgbClr val="000000"/>
              </a:solidFill>
              <a:latin typeface="Georgia"/>
              <a:ea typeface="Georgia"/>
              <a:cs typeface="Georgia"/>
              <a:sym typeface="Georgia"/>
            </a:endParaRPr>
          </a:p>
          <a:p>
            <a:pPr marL="285750" marR="0" lvl="0" indent="-285750" algn="l" rtl="0">
              <a:lnSpc>
                <a:spcPct val="100000"/>
              </a:lnSpc>
              <a:spcBef>
                <a:spcPts val="600"/>
              </a:spcBef>
              <a:spcAft>
                <a:spcPts val="0"/>
              </a:spcAft>
              <a:buClr>
                <a:srgbClr val="002060"/>
              </a:buClr>
              <a:buSzPts val="1600"/>
              <a:buFont typeface="Arial"/>
              <a:buChar char="•"/>
            </a:pPr>
            <a:r>
              <a:rPr lang="ru-RU" sz="1600" b="0" i="0" u="none" strike="noStrike" cap="none">
                <a:solidFill>
                  <a:srgbClr val="002060"/>
                </a:solidFill>
                <a:latin typeface="Georgia"/>
                <a:ea typeface="Georgia"/>
                <a:cs typeface="Georgia"/>
                <a:sym typeface="Georgia"/>
              </a:rPr>
              <a:t>A MEMBER OF THE CONSORTIUM OF WARSAW AND UKRAINIAN UNIVERSITIES</a:t>
            </a:r>
            <a:endParaRPr sz="1600" b="0" i="0" u="none" strike="noStrike" cap="none">
              <a:solidFill>
                <a:srgbClr val="002060"/>
              </a:solidFill>
              <a:latin typeface="Georgia"/>
              <a:ea typeface="Georgia"/>
              <a:cs typeface="Georgia"/>
              <a:sym typeface="Georgia"/>
            </a:endParaRPr>
          </a:p>
          <a:p>
            <a:pPr marL="285750" marR="0" lvl="0" indent="-285750" algn="l" rtl="0">
              <a:lnSpc>
                <a:spcPct val="100000"/>
              </a:lnSpc>
              <a:spcBef>
                <a:spcPts val="600"/>
              </a:spcBef>
              <a:spcAft>
                <a:spcPts val="0"/>
              </a:spcAft>
              <a:buClr>
                <a:srgbClr val="002060"/>
              </a:buClr>
              <a:buSzPts val="1600"/>
              <a:buFont typeface="Arial"/>
              <a:buChar char="•"/>
            </a:pPr>
            <a:r>
              <a:rPr lang="ru-RU" sz="1600" b="0" i="0" u="none" strike="noStrike" cap="none">
                <a:solidFill>
                  <a:srgbClr val="002060"/>
                </a:solidFill>
                <a:latin typeface="Georgia"/>
                <a:ea typeface="Georgia"/>
                <a:cs typeface="Georgia"/>
                <a:sym typeface="Georgia"/>
              </a:rPr>
              <a:t>A MEMBER OF INTERNATIONAL CONSORTIUM OF UNIVERSITIES</a:t>
            </a:r>
            <a:endParaRPr/>
          </a:p>
          <a:p>
            <a:pPr marL="285750" marR="0" lvl="0" indent="-285750" algn="l" rtl="0">
              <a:lnSpc>
                <a:spcPct val="100000"/>
              </a:lnSpc>
              <a:spcBef>
                <a:spcPts val="600"/>
              </a:spcBef>
              <a:spcAft>
                <a:spcPts val="0"/>
              </a:spcAft>
              <a:buClr>
                <a:srgbClr val="002060"/>
              </a:buClr>
              <a:buSzPts val="1600"/>
              <a:buFont typeface="Arial"/>
              <a:buChar char="•"/>
            </a:pPr>
            <a:r>
              <a:rPr lang="ru-RU" sz="1600" b="0" i="0" u="none" strike="noStrike" cap="none">
                <a:solidFill>
                  <a:srgbClr val="002060"/>
                </a:solidFill>
                <a:latin typeface="Georgia"/>
                <a:ea typeface="Georgia"/>
                <a:cs typeface="Georgia"/>
                <a:sym typeface="Georgia"/>
              </a:rPr>
              <a:t>A MEMBER OF A CONSORTIUM OF UNIVERSITIES IN THE BALTIC REGION AND UKRAINE</a:t>
            </a:r>
            <a:endParaRPr sz="1400" b="0" i="0" u="none" strike="noStrike" cap="none">
              <a:solidFill>
                <a:srgbClr val="000000"/>
              </a:solidFill>
              <a:latin typeface="Georgia"/>
              <a:ea typeface="Georgia"/>
              <a:cs typeface="Georgia"/>
              <a:sym typeface="Georgia"/>
            </a:endParaRPr>
          </a:p>
          <a:p>
            <a:pPr marL="285750" marR="0" lvl="0" indent="-285750" algn="l" rtl="0">
              <a:lnSpc>
                <a:spcPct val="100000"/>
              </a:lnSpc>
              <a:spcBef>
                <a:spcPts val="600"/>
              </a:spcBef>
              <a:spcAft>
                <a:spcPts val="0"/>
              </a:spcAft>
              <a:buClr>
                <a:srgbClr val="002060"/>
              </a:buClr>
              <a:buSzPts val="1600"/>
              <a:buFont typeface="Arial"/>
              <a:buChar char="•"/>
            </a:pPr>
            <a:r>
              <a:rPr lang="ru-RU" sz="1600" b="0" i="0" u="none" strike="noStrike" cap="none">
                <a:solidFill>
                  <a:srgbClr val="002060"/>
                </a:solidFill>
                <a:latin typeface="Georgia"/>
                <a:ea typeface="Georgia"/>
                <a:cs typeface="Georgia"/>
                <a:sym typeface="Georgia"/>
              </a:rPr>
              <a:t>A MEMBER OF THE INTERNATIONAL UNIVERSITY COMMUNITY "ONE BELT - ONE WAY«</a:t>
            </a:r>
            <a:endParaRPr/>
          </a:p>
          <a:p>
            <a:pPr marL="285750" marR="0" lvl="0" indent="-285750" algn="l" rtl="0">
              <a:lnSpc>
                <a:spcPct val="100000"/>
              </a:lnSpc>
              <a:spcBef>
                <a:spcPts val="600"/>
              </a:spcBef>
              <a:spcAft>
                <a:spcPts val="0"/>
              </a:spcAft>
              <a:buClr>
                <a:srgbClr val="002060"/>
              </a:buClr>
              <a:buSzPts val="1600"/>
              <a:buFont typeface="Arial"/>
              <a:buChar char="•"/>
            </a:pPr>
            <a:r>
              <a:rPr lang="ru-RU" sz="1600" b="0" i="0" u="none" strike="noStrike" cap="none">
                <a:solidFill>
                  <a:srgbClr val="002060"/>
                </a:solidFill>
                <a:latin typeface="Georgia"/>
                <a:ea typeface="Georgia"/>
                <a:cs typeface="Georgia"/>
                <a:sym typeface="Georgia"/>
              </a:rPr>
              <a:t>A  MEMBER OF THE MAGNA CHARTA UNIVERSITATUM UNIVERSITIES CHARTER</a:t>
            </a:r>
            <a:endParaRPr sz="1400" b="0" i="0" u="none" strike="noStrike" cap="none">
              <a:solidFill>
                <a:srgbClr val="000000"/>
              </a:solidFill>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67"/>
        <p:cNvGrpSpPr/>
        <p:nvPr/>
      </p:nvGrpSpPr>
      <p:grpSpPr>
        <a:xfrm>
          <a:off x="0" y="0"/>
          <a:ext cx="0" cy="0"/>
          <a:chOff x="0" y="0"/>
          <a:chExt cx="0" cy="0"/>
        </a:xfrm>
      </p:grpSpPr>
      <p:pic>
        <p:nvPicPr>
          <p:cNvPr id="768" name="Google Shape;768;p26"/>
          <p:cNvPicPr preferRelativeResize="0"/>
          <p:nvPr/>
        </p:nvPicPr>
        <p:blipFill rotWithShape="1">
          <a:blip r:embed="rId3">
            <a:alphaModFix/>
          </a:blip>
          <a:srcRect r="34736"/>
          <a:stretch/>
        </p:blipFill>
        <p:spPr>
          <a:xfrm>
            <a:off x="8642351" y="0"/>
            <a:ext cx="3551237" cy="6858000"/>
          </a:xfrm>
          <a:prstGeom prst="rect">
            <a:avLst/>
          </a:prstGeom>
          <a:noFill/>
          <a:ln>
            <a:noFill/>
          </a:ln>
        </p:spPr>
      </p:pic>
      <p:sp>
        <p:nvSpPr>
          <p:cNvPr id="769" name="Google Shape;769;p26"/>
          <p:cNvSpPr txBox="1"/>
          <p:nvPr/>
        </p:nvSpPr>
        <p:spPr>
          <a:xfrm>
            <a:off x="-1787924" y="2885541"/>
            <a:ext cx="10430275" cy="4038462"/>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3200"/>
              <a:buFont typeface="Arial"/>
              <a:buNone/>
            </a:pPr>
            <a:r>
              <a:rPr lang="ru-RU" sz="3200" b="0" i="0" u="none" strike="noStrike" cap="none">
                <a:solidFill>
                  <a:srgbClr val="000000"/>
                </a:solidFill>
                <a:latin typeface="Georgia"/>
                <a:ea typeface="Georgia"/>
                <a:cs typeface="Georgia"/>
                <a:sym typeface="Georgia"/>
              </a:rPr>
              <a:t>Welcome to</a:t>
            </a:r>
            <a:endParaRPr sz="3200" b="0" i="0" u="none" strike="noStrike" cap="none">
              <a:solidFill>
                <a:srgbClr val="000000"/>
              </a:solidFill>
              <a:latin typeface="Georgia"/>
              <a:ea typeface="Georgia"/>
              <a:cs typeface="Georgia"/>
              <a:sym typeface="Georgia"/>
            </a:endParaRPr>
          </a:p>
          <a:p>
            <a:pPr marL="0" marR="0" lvl="0" indent="0" algn="r" rtl="0">
              <a:lnSpc>
                <a:spcPct val="115000"/>
              </a:lnSpc>
              <a:spcBef>
                <a:spcPts val="0"/>
              </a:spcBef>
              <a:spcAft>
                <a:spcPts val="0"/>
              </a:spcAft>
              <a:buClr>
                <a:srgbClr val="000000"/>
              </a:buClr>
              <a:buSzPts val="3200"/>
              <a:buFont typeface="Arial"/>
              <a:buNone/>
            </a:pPr>
            <a:r>
              <a:rPr lang="ru-RU" sz="3200" b="0" i="0" u="none" strike="noStrike" cap="none">
                <a:solidFill>
                  <a:srgbClr val="000000"/>
                </a:solidFill>
                <a:latin typeface="Georgia"/>
                <a:ea typeface="Georgia"/>
                <a:cs typeface="Georgia"/>
                <a:sym typeface="Georgia"/>
              </a:rPr>
              <a:t>VASYL STEFANYK</a:t>
            </a:r>
            <a:endParaRPr sz="3200" b="0" i="0" u="none" strike="noStrike" cap="none">
              <a:solidFill>
                <a:srgbClr val="000000"/>
              </a:solidFill>
              <a:latin typeface="Georgia"/>
              <a:ea typeface="Georgia"/>
              <a:cs typeface="Georgia"/>
              <a:sym typeface="Georgia"/>
            </a:endParaRPr>
          </a:p>
          <a:p>
            <a:pPr marL="0" marR="0" lvl="0" indent="0" algn="r" rtl="0">
              <a:lnSpc>
                <a:spcPct val="115000"/>
              </a:lnSpc>
              <a:spcBef>
                <a:spcPts val="0"/>
              </a:spcBef>
              <a:spcAft>
                <a:spcPts val="0"/>
              </a:spcAft>
              <a:buClr>
                <a:srgbClr val="000000"/>
              </a:buClr>
              <a:buSzPts val="3200"/>
              <a:buFont typeface="Arial"/>
              <a:buNone/>
            </a:pPr>
            <a:r>
              <a:rPr lang="ru-RU" sz="3200" b="0" i="0" u="none" strike="noStrike" cap="none">
                <a:solidFill>
                  <a:srgbClr val="000000"/>
                </a:solidFill>
                <a:latin typeface="Georgia"/>
                <a:ea typeface="Georgia"/>
                <a:cs typeface="Georgia"/>
                <a:sym typeface="Georgia"/>
              </a:rPr>
              <a:t>PRECARPATHIAN NATIONAL UNIVERSITY!</a:t>
            </a:r>
            <a:endParaRPr sz="3200" b="0" i="0" u="none" strike="noStrike" cap="none">
              <a:solidFill>
                <a:srgbClr val="000000"/>
              </a:solidFill>
              <a:latin typeface="Georgia"/>
              <a:ea typeface="Georgia"/>
              <a:cs typeface="Georgia"/>
              <a:sym typeface="Georgia"/>
            </a:endParaRPr>
          </a:p>
          <a:p>
            <a:pPr marL="0" marR="0" lvl="0" indent="0" algn="r" rtl="0">
              <a:lnSpc>
                <a:spcPct val="115000"/>
              </a:lnSpc>
              <a:spcBef>
                <a:spcPts val="0"/>
              </a:spcBef>
              <a:spcAft>
                <a:spcPts val="0"/>
              </a:spcAft>
              <a:buNone/>
            </a:pPr>
            <a:r>
              <a:rPr lang="ru-RU" sz="3200" b="0" i="0" u="none" strike="noStrike" cap="none">
                <a:solidFill>
                  <a:srgbClr val="16165C"/>
                </a:solidFill>
                <a:latin typeface="Georgia"/>
                <a:ea typeface="Georgia"/>
                <a:cs typeface="Georgia"/>
                <a:sym typeface="Georgia"/>
              </a:rPr>
              <a:t>https://pnu.edu.ua/</a:t>
            </a:r>
            <a:endParaRPr/>
          </a:p>
          <a:p>
            <a:pPr marL="0" marR="0" lvl="0" indent="0" algn="r" rtl="0">
              <a:lnSpc>
                <a:spcPct val="115000"/>
              </a:lnSpc>
              <a:spcBef>
                <a:spcPts val="0"/>
              </a:spcBef>
              <a:spcAft>
                <a:spcPts val="0"/>
              </a:spcAft>
              <a:buNone/>
            </a:pPr>
            <a:r>
              <a:rPr lang="ru-RU" sz="2400" b="0" i="0" u="none" strike="noStrike" cap="none">
                <a:solidFill>
                  <a:srgbClr val="000000"/>
                </a:solidFill>
                <a:latin typeface="Georgia"/>
                <a:ea typeface="Georgia"/>
                <a:cs typeface="Georgia"/>
                <a:sym typeface="Georgia"/>
              </a:rPr>
              <a:t>e-mail: office@pnu.edu.ua </a:t>
            </a:r>
            <a:endParaRPr/>
          </a:p>
          <a:p>
            <a:pPr marL="0" marR="0" lvl="0" indent="0" algn="r" rtl="0">
              <a:lnSpc>
                <a:spcPct val="115000"/>
              </a:lnSpc>
              <a:spcBef>
                <a:spcPts val="0"/>
              </a:spcBef>
              <a:spcAft>
                <a:spcPts val="0"/>
              </a:spcAft>
              <a:buClr>
                <a:srgbClr val="000000"/>
              </a:buClr>
              <a:buSzPts val="3200"/>
              <a:buFont typeface="Arial"/>
              <a:buNone/>
            </a:pPr>
            <a:endParaRPr sz="4000" b="0" i="0" u="none" strike="noStrike" cap="none">
              <a:solidFill>
                <a:srgbClr val="000000"/>
              </a:solidFill>
              <a:latin typeface="Georgia"/>
              <a:ea typeface="Georgia"/>
              <a:cs typeface="Georgia"/>
              <a:sym typeface="Georgia"/>
            </a:endParaRPr>
          </a:p>
        </p:txBody>
      </p:sp>
      <p:pic>
        <p:nvPicPr>
          <p:cNvPr id="770" name="Google Shape;770;p26"/>
          <p:cNvPicPr preferRelativeResize="0"/>
          <p:nvPr/>
        </p:nvPicPr>
        <p:blipFill rotWithShape="1">
          <a:blip r:embed="rId4">
            <a:alphaModFix/>
          </a:blip>
          <a:srcRect/>
          <a:stretch/>
        </p:blipFill>
        <p:spPr>
          <a:xfrm>
            <a:off x="1707774" y="498494"/>
            <a:ext cx="2184801" cy="3429000"/>
          </a:xfrm>
          <a:prstGeom prst="rect">
            <a:avLst/>
          </a:prstGeom>
          <a:noFill/>
          <a:ln>
            <a:noFill/>
          </a:ln>
        </p:spPr>
      </p:pic>
      <p:pic>
        <p:nvPicPr>
          <p:cNvPr id="771" name="Google Shape;771;p26"/>
          <p:cNvPicPr preferRelativeResize="0"/>
          <p:nvPr/>
        </p:nvPicPr>
        <p:blipFill rotWithShape="1">
          <a:blip r:embed="rId5">
            <a:alphaModFix/>
          </a:blip>
          <a:srcRect/>
          <a:stretch/>
        </p:blipFill>
        <p:spPr>
          <a:xfrm>
            <a:off x="1710285" y="1794396"/>
            <a:ext cx="2182290" cy="2182290"/>
          </a:xfrm>
          <a:prstGeom prst="rect">
            <a:avLst/>
          </a:prstGeom>
          <a:noFill/>
          <a:ln>
            <a:noFill/>
          </a:ln>
        </p:spPr>
      </p:pic>
      <p:pic>
        <p:nvPicPr>
          <p:cNvPr id="772" name="Google Shape;772;p26"/>
          <p:cNvPicPr preferRelativeResize="0"/>
          <p:nvPr/>
        </p:nvPicPr>
        <p:blipFill rotWithShape="1">
          <a:blip r:embed="rId6">
            <a:alphaModFix/>
          </a:blip>
          <a:srcRect/>
          <a:stretch/>
        </p:blipFill>
        <p:spPr>
          <a:xfrm>
            <a:off x="2179146" y="5018639"/>
            <a:ext cx="1252205" cy="1263000"/>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38"/>
        <p:cNvGrpSpPr/>
        <p:nvPr/>
      </p:nvGrpSpPr>
      <p:grpSpPr>
        <a:xfrm>
          <a:off x="0" y="0"/>
          <a:ext cx="0" cy="0"/>
          <a:chOff x="0" y="0"/>
          <a:chExt cx="0" cy="0"/>
        </a:xfrm>
      </p:grpSpPr>
      <p:sp>
        <p:nvSpPr>
          <p:cNvPr id="439" name="Google Shape;439;p4"/>
          <p:cNvSpPr txBox="1"/>
          <p:nvPr/>
        </p:nvSpPr>
        <p:spPr>
          <a:xfrm>
            <a:off x="120650" y="6742112"/>
            <a:ext cx="12222161" cy="46037"/>
          </a:xfrm>
          <a:prstGeom prst="rect">
            <a:avLst/>
          </a:prstGeom>
          <a:gradFill>
            <a:gsLst>
              <a:gs pos="0">
                <a:srgbClr val="FFFFFF"/>
              </a:gs>
              <a:gs pos="50000">
                <a:srgbClr val="0B6095"/>
              </a:gs>
              <a:gs pos="100000">
                <a:srgbClr val="FFFFFF"/>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440" name="Google Shape;440;p4"/>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441" name="Google Shape;441;p4"/>
          <p:cNvPicPr preferRelativeResize="0"/>
          <p:nvPr/>
        </p:nvPicPr>
        <p:blipFill rotWithShape="1">
          <a:blip r:embed="rId3">
            <a:alphaModFix/>
          </a:blip>
          <a:srcRect/>
          <a:stretch/>
        </p:blipFill>
        <p:spPr>
          <a:xfrm>
            <a:off x="464086" y="0"/>
            <a:ext cx="1524009" cy="1524009"/>
          </a:xfrm>
          <a:prstGeom prst="rect">
            <a:avLst/>
          </a:prstGeom>
          <a:noFill/>
          <a:ln>
            <a:noFill/>
          </a:ln>
        </p:spPr>
      </p:pic>
      <p:pic>
        <p:nvPicPr>
          <p:cNvPr id="442" name="Google Shape;442;p4" descr="https://lh4.googleusercontent.com/DcJDLgcrFtAD4QiWhoDguIVspJqTwfCEp0ebMXDrvua7l43sf7uXJCiy_4mIybSoBTeFBf54i1ltfhvp-9vBFaa7-zpz_kV6hbRdr7NUA12abBJGfMdHqmZZaDuGa_cVjY6TP1g"/>
          <p:cNvPicPr preferRelativeResize="0"/>
          <p:nvPr/>
        </p:nvPicPr>
        <p:blipFill rotWithShape="1">
          <a:blip r:embed="rId4">
            <a:alphaModFix/>
          </a:blip>
          <a:srcRect/>
          <a:stretch/>
        </p:blipFill>
        <p:spPr>
          <a:xfrm>
            <a:off x="1" y="1524009"/>
            <a:ext cx="14169532" cy="6191106"/>
          </a:xfrm>
          <a:prstGeom prst="rect">
            <a:avLst/>
          </a:prstGeom>
          <a:noFill/>
          <a:ln>
            <a:noFill/>
          </a:ln>
        </p:spPr>
      </p:pic>
      <p:sp>
        <p:nvSpPr>
          <p:cNvPr id="443" name="Google Shape;443;p4"/>
          <p:cNvSpPr txBox="1"/>
          <p:nvPr/>
        </p:nvSpPr>
        <p:spPr>
          <a:xfrm>
            <a:off x="257284" y="1955799"/>
            <a:ext cx="7848600" cy="48323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C00000"/>
              </a:buClr>
              <a:buSzPts val="1800"/>
              <a:buFont typeface="Arial"/>
              <a:buNone/>
            </a:pPr>
            <a:r>
              <a:rPr lang="ru-RU" sz="1800" b="0" i="0" u="none" strike="noStrike" cap="none">
                <a:solidFill>
                  <a:srgbClr val="C00000"/>
                </a:solidFill>
                <a:latin typeface="Georgia"/>
                <a:ea typeface="Georgia"/>
                <a:cs typeface="Georgia"/>
                <a:sym typeface="Georgia"/>
              </a:rPr>
              <a:t>THE UNIVERSITY HAS:</a:t>
            </a:r>
            <a:endParaRPr/>
          </a:p>
          <a:p>
            <a:pPr marL="0" marR="0" lvl="0" indent="0" algn="just" rtl="0">
              <a:lnSpc>
                <a:spcPct val="100000"/>
              </a:lnSpc>
              <a:spcBef>
                <a:spcPts val="0"/>
              </a:spcBef>
              <a:spcAft>
                <a:spcPts val="0"/>
              </a:spcAft>
              <a:buClr>
                <a:srgbClr val="C00000"/>
              </a:buClr>
              <a:buSzPts val="1800"/>
              <a:buFont typeface="Arial"/>
              <a:buNone/>
            </a:pPr>
            <a:endParaRPr sz="1400" b="0" i="0" u="none" strike="noStrike" cap="none">
              <a:solidFill>
                <a:srgbClr val="000000"/>
              </a:solidFill>
              <a:latin typeface="Georgia"/>
              <a:ea typeface="Georgia"/>
              <a:cs typeface="Georgia"/>
              <a:sym typeface="Georgia"/>
            </a:endParaRPr>
          </a:p>
          <a:p>
            <a:pPr marL="57150" marR="0" lvl="2" indent="-57150" algn="l" rtl="0">
              <a:lnSpc>
                <a:spcPct val="100000"/>
              </a:lnSpc>
              <a:spcBef>
                <a:spcPts val="0"/>
              </a:spcBef>
              <a:spcAft>
                <a:spcPts val="0"/>
              </a:spcAft>
              <a:buClr>
                <a:srgbClr val="000000"/>
              </a:buClr>
              <a:buSzPts val="1800"/>
              <a:buFont typeface="Arial"/>
              <a:buChar char="•"/>
            </a:pPr>
            <a:r>
              <a:rPr lang="ru-RU" sz="1800" b="0" i="0" u="none" strike="noStrike" cap="none">
                <a:solidFill>
                  <a:srgbClr val="22228B"/>
                </a:solidFill>
                <a:latin typeface="Georgia"/>
                <a:ea typeface="Georgia"/>
                <a:cs typeface="Georgia"/>
                <a:sym typeface="Georgia"/>
              </a:rPr>
              <a:t>4 Educational and Scientific Institutions</a:t>
            </a:r>
            <a:endParaRPr sz="1800" b="0" i="0" u="none" strike="noStrike" cap="none">
              <a:solidFill>
                <a:srgbClr val="22228B"/>
              </a:solidFill>
              <a:latin typeface="Georgia"/>
              <a:ea typeface="Georgia"/>
              <a:cs typeface="Georgia"/>
              <a:sym typeface="Georgia"/>
            </a:endParaRPr>
          </a:p>
          <a:p>
            <a:pPr marL="57150" marR="0" lvl="2" indent="-57150" algn="l" rtl="0">
              <a:lnSpc>
                <a:spcPct val="100000"/>
              </a:lnSpc>
              <a:spcBef>
                <a:spcPts val="0"/>
              </a:spcBef>
              <a:spcAft>
                <a:spcPts val="0"/>
              </a:spcAft>
              <a:buClr>
                <a:srgbClr val="000000"/>
              </a:buClr>
              <a:buSzPts val="1800"/>
              <a:buFont typeface="Arial"/>
              <a:buChar char="•"/>
            </a:pPr>
            <a:r>
              <a:rPr lang="ru-RU" sz="1800" b="0" i="0" u="none" strike="noStrike" cap="none">
                <a:solidFill>
                  <a:srgbClr val="22228B"/>
                </a:solidFill>
                <a:latin typeface="Georgia"/>
                <a:ea typeface="Georgia"/>
                <a:cs typeface="Georgia"/>
                <a:sym typeface="Georgia"/>
              </a:rPr>
              <a:t>11 Faculties</a:t>
            </a:r>
            <a:endParaRPr sz="1800" b="0" i="0" u="none" strike="noStrike" cap="none">
              <a:solidFill>
                <a:srgbClr val="22228B"/>
              </a:solidFill>
              <a:latin typeface="Georgia"/>
              <a:ea typeface="Georgia"/>
              <a:cs typeface="Georgia"/>
              <a:sym typeface="Georgia"/>
            </a:endParaRPr>
          </a:p>
          <a:p>
            <a:pPr marL="57150" marR="0" lvl="2" indent="-50800" algn="l" rtl="0">
              <a:lnSpc>
                <a:spcPct val="100000"/>
              </a:lnSpc>
              <a:spcBef>
                <a:spcPts val="0"/>
              </a:spcBef>
              <a:spcAft>
                <a:spcPts val="0"/>
              </a:spcAft>
              <a:buClr>
                <a:srgbClr val="000000"/>
              </a:buClr>
              <a:buSzPts val="1700"/>
              <a:buFont typeface="Georgia"/>
              <a:buChar char="•"/>
            </a:pPr>
            <a:r>
              <a:rPr lang="ru-RU" sz="1700">
                <a:solidFill>
                  <a:srgbClr val="22228B"/>
                </a:solidFill>
                <a:highlight>
                  <a:srgbClr val="FFFFFF"/>
                </a:highlight>
                <a:latin typeface="Georgia"/>
                <a:ea typeface="Georgia"/>
                <a:cs typeface="Georgia"/>
                <a:sym typeface="Georgia"/>
              </a:rPr>
              <a:t>Ivano-Frankivsk Professional College</a:t>
            </a:r>
            <a:endParaRPr sz="1700" i="0" u="none" strike="noStrike" cap="none">
              <a:solidFill>
                <a:srgbClr val="22228B"/>
              </a:solidFill>
              <a:latin typeface="Georgia"/>
              <a:ea typeface="Georgia"/>
              <a:cs typeface="Georgia"/>
              <a:sym typeface="Georgia"/>
            </a:endParaRPr>
          </a:p>
          <a:p>
            <a:pPr marL="57150" marR="0" lvl="2" indent="-57150" algn="l" rtl="0">
              <a:lnSpc>
                <a:spcPct val="100000"/>
              </a:lnSpc>
              <a:spcBef>
                <a:spcPts val="0"/>
              </a:spcBef>
              <a:spcAft>
                <a:spcPts val="0"/>
              </a:spcAft>
              <a:buClr>
                <a:srgbClr val="000000"/>
              </a:buClr>
              <a:buSzPts val="1800"/>
              <a:buFont typeface="Arial"/>
              <a:buChar char="•"/>
            </a:pPr>
            <a:r>
              <a:rPr lang="ru-RU" sz="1800" b="0" i="0" u="none" strike="noStrike" cap="none">
                <a:solidFill>
                  <a:srgbClr val="22228B"/>
                </a:solidFill>
                <a:latin typeface="Georgia"/>
                <a:ea typeface="Georgia"/>
                <a:cs typeface="Georgia"/>
                <a:sym typeface="Georgia"/>
              </a:rPr>
              <a:t>77 departments, employing 174 Dr.Sci.; 587 Ph.D., associate professors</a:t>
            </a:r>
            <a:endParaRPr sz="1800" b="0" i="0" u="none" strike="noStrike" cap="none">
              <a:solidFill>
                <a:srgbClr val="22228B"/>
              </a:solidFill>
              <a:latin typeface="Georgia"/>
              <a:ea typeface="Georgia"/>
              <a:cs typeface="Georgia"/>
              <a:sym typeface="Georgia"/>
            </a:endParaRPr>
          </a:p>
          <a:p>
            <a:pPr marL="57150" marR="0" lvl="2" indent="-57150" algn="l" rtl="0">
              <a:lnSpc>
                <a:spcPct val="100000"/>
              </a:lnSpc>
              <a:spcBef>
                <a:spcPts val="0"/>
              </a:spcBef>
              <a:spcAft>
                <a:spcPts val="0"/>
              </a:spcAft>
              <a:buClr>
                <a:schemeClr val="lt1"/>
              </a:buClr>
              <a:buSzPts val="1800"/>
              <a:buFont typeface="Book Antiqua"/>
              <a:buNone/>
            </a:pPr>
            <a:endParaRPr sz="1800" b="0" i="0" u="none" strike="noStrike" cap="none">
              <a:solidFill>
                <a:schemeClr val="dk1"/>
              </a:solidFill>
              <a:latin typeface="Georgia"/>
              <a:ea typeface="Georgia"/>
              <a:cs typeface="Georgia"/>
              <a:sym typeface="Georgia"/>
            </a:endParaRPr>
          </a:p>
          <a:p>
            <a:pPr marL="0" marR="0" lvl="0" indent="0" algn="just" rtl="0">
              <a:lnSpc>
                <a:spcPct val="100000"/>
              </a:lnSpc>
              <a:spcBef>
                <a:spcPts val="0"/>
              </a:spcBef>
              <a:spcAft>
                <a:spcPts val="0"/>
              </a:spcAft>
              <a:buClr>
                <a:srgbClr val="C00000"/>
              </a:buClr>
              <a:buSzPts val="1800"/>
              <a:buFont typeface="Arial"/>
              <a:buNone/>
            </a:pPr>
            <a:r>
              <a:rPr lang="ru-RU" sz="1800" b="0" i="0" u="none" strike="noStrike" cap="none">
                <a:solidFill>
                  <a:srgbClr val="C00000"/>
                </a:solidFill>
                <a:latin typeface="Georgia"/>
                <a:ea typeface="Georgia"/>
                <a:cs typeface="Georgia"/>
                <a:sym typeface="Georgia"/>
              </a:rPr>
              <a:t>THERE ARE:</a:t>
            </a:r>
            <a:endParaRPr/>
          </a:p>
          <a:p>
            <a:pPr marL="0" marR="0" lvl="0" indent="0" algn="just" rtl="0">
              <a:lnSpc>
                <a:spcPct val="100000"/>
              </a:lnSpc>
              <a:spcBef>
                <a:spcPts val="0"/>
              </a:spcBef>
              <a:spcAft>
                <a:spcPts val="0"/>
              </a:spcAft>
              <a:buClr>
                <a:srgbClr val="C00000"/>
              </a:buClr>
              <a:buSzPts val="1800"/>
              <a:buFont typeface="Arial"/>
              <a:buNone/>
            </a:pPr>
            <a:endParaRPr sz="1400" b="0" i="0" u="none" strike="noStrike" cap="none">
              <a:solidFill>
                <a:srgbClr val="000000"/>
              </a:solidFill>
              <a:latin typeface="Georgia"/>
              <a:ea typeface="Georgia"/>
              <a:cs typeface="Georgia"/>
              <a:sym typeface="Georgia"/>
            </a:endParaRPr>
          </a:p>
          <a:p>
            <a:pPr marL="0" marR="0" lvl="0" indent="-114300" algn="l" rtl="0">
              <a:lnSpc>
                <a:spcPct val="100000"/>
              </a:lnSpc>
              <a:spcBef>
                <a:spcPts val="0"/>
              </a:spcBef>
              <a:spcAft>
                <a:spcPts val="0"/>
              </a:spcAft>
              <a:buClr>
                <a:srgbClr val="000000"/>
              </a:buClr>
              <a:buSzPts val="1800"/>
              <a:buFont typeface="Arial"/>
              <a:buChar char="•"/>
            </a:pPr>
            <a:r>
              <a:rPr lang="ru-RU" sz="1800" b="0" i="0" u="none" strike="noStrike" cap="none">
                <a:solidFill>
                  <a:srgbClr val="22228B"/>
                </a:solidFill>
                <a:latin typeface="Georgia"/>
                <a:ea typeface="Georgia"/>
                <a:cs typeface="Georgia"/>
                <a:sym typeface="Georgia"/>
              </a:rPr>
              <a:t>  14105 full-time and distance learning students, including </a:t>
            </a:r>
            <a:r>
              <a:rPr lang="ru-RU" sz="1800" b="0" i="0" u="none" strike="noStrike" cap="none">
                <a:solidFill>
                  <a:srgbClr val="262699"/>
                </a:solidFill>
                <a:latin typeface="Georgia"/>
                <a:ea typeface="Georgia"/>
                <a:cs typeface="Georgia"/>
                <a:sym typeface="Georgia"/>
              </a:rPr>
              <a:t>4 405– for the state budget</a:t>
            </a:r>
            <a:endParaRPr sz="1400" b="0" i="0" u="none" strike="noStrike" cap="none">
              <a:solidFill>
                <a:srgbClr val="000000"/>
              </a:solidFill>
              <a:latin typeface="Georgia"/>
              <a:ea typeface="Georgia"/>
              <a:cs typeface="Georgia"/>
              <a:sym typeface="Georgia"/>
            </a:endParaRPr>
          </a:p>
          <a:p>
            <a:pPr marL="0" marR="0" lvl="0" indent="-114300" algn="l" rtl="0">
              <a:lnSpc>
                <a:spcPct val="100000"/>
              </a:lnSpc>
              <a:spcBef>
                <a:spcPts val="0"/>
              </a:spcBef>
              <a:spcAft>
                <a:spcPts val="0"/>
              </a:spcAft>
              <a:buClr>
                <a:srgbClr val="000000"/>
              </a:buClr>
              <a:buSzPts val="1800"/>
              <a:buFont typeface="Arial"/>
              <a:buChar char="•"/>
            </a:pPr>
            <a:r>
              <a:rPr lang="ru-RU" sz="1400" b="0" i="0" u="none" strike="noStrike" cap="none">
                <a:solidFill>
                  <a:srgbClr val="000000"/>
                </a:solidFill>
                <a:latin typeface="Georgia"/>
                <a:ea typeface="Georgia"/>
                <a:cs typeface="Georgia"/>
                <a:sym typeface="Georgia"/>
              </a:rPr>
              <a:t>  </a:t>
            </a:r>
            <a:r>
              <a:rPr lang="ru-RU" sz="1800" b="0" i="0" u="none" strike="noStrike" cap="none">
                <a:solidFill>
                  <a:srgbClr val="262699"/>
                </a:solidFill>
                <a:latin typeface="Georgia"/>
                <a:ea typeface="Georgia"/>
                <a:cs typeface="Georgia"/>
                <a:sym typeface="Georgia"/>
              </a:rPr>
              <a:t>312 postgraduate students,  25 postdoctoral researchers</a:t>
            </a:r>
            <a:endParaRPr sz="1400" b="0" i="0" u="none" strike="noStrike" cap="none">
              <a:solidFill>
                <a:srgbClr val="000000"/>
              </a:solidFill>
              <a:latin typeface="Georgia"/>
              <a:ea typeface="Georgia"/>
              <a:cs typeface="Georgia"/>
              <a:sym typeface="Georgia"/>
            </a:endParaRPr>
          </a:p>
          <a:p>
            <a:pPr marL="57150" marR="0" lvl="2" indent="-57150" algn="l" rtl="0">
              <a:lnSpc>
                <a:spcPct val="100000"/>
              </a:lnSpc>
              <a:spcBef>
                <a:spcPts val="0"/>
              </a:spcBef>
              <a:spcAft>
                <a:spcPts val="0"/>
              </a:spcAft>
              <a:buClr>
                <a:schemeClr val="lt1"/>
              </a:buClr>
              <a:buSzPts val="1800"/>
              <a:buFont typeface="Book Antiqua"/>
              <a:buNone/>
            </a:pPr>
            <a:endParaRPr sz="1800" b="0" i="0" u="none" strike="noStrike" cap="none">
              <a:solidFill>
                <a:srgbClr val="262699"/>
              </a:solidFill>
              <a:latin typeface="Georgia"/>
              <a:ea typeface="Georgia"/>
              <a:cs typeface="Georgia"/>
              <a:sym typeface="Georgia"/>
            </a:endParaRPr>
          </a:p>
          <a:p>
            <a:pPr marL="57150" marR="0" lvl="2" indent="-57150" algn="l" rtl="0">
              <a:lnSpc>
                <a:spcPct val="100000"/>
              </a:lnSpc>
              <a:spcBef>
                <a:spcPts val="0"/>
              </a:spcBef>
              <a:spcAft>
                <a:spcPts val="0"/>
              </a:spcAft>
              <a:buClr>
                <a:srgbClr val="C00000"/>
              </a:buClr>
              <a:buSzPts val="1800"/>
              <a:buFont typeface="Arial"/>
              <a:buNone/>
            </a:pPr>
            <a:r>
              <a:rPr lang="ru-RU" sz="1800" b="0" i="0" u="none" strike="noStrike" cap="none">
                <a:solidFill>
                  <a:srgbClr val="C00000"/>
                </a:solidFill>
                <a:latin typeface="Georgia"/>
                <a:ea typeface="Georgia"/>
                <a:cs typeface="Georgia"/>
                <a:sym typeface="Georgia"/>
              </a:rPr>
              <a:t>THERE ARE:</a:t>
            </a:r>
            <a:endParaRPr sz="1400" b="0" i="0" u="none" strike="noStrike" cap="none">
              <a:solidFill>
                <a:srgbClr val="000000"/>
              </a:solidFill>
              <a:latin typeface="Georgia"/>
              <a:ea typeface="Georgia"/>
              <a:cs typeface="Georgia"/>
              <a:sym typeface="Georgia"/>
            </a:endParaRPr>
          </a:p>
          <a:p>
            <a:pPr marL="57150" marR="0" lvl="2" indent="-57150" algn="l" rtl="0">
              <a:lnSpc>
                <a:spcPct val="100000"/>
              </a:lnSpc>
              <a:spcBef>
                <a:spcPts val="0"/>
              </a:spcBef>
              <a:spcAft>
                <a:spcPts val="0"/>
              </a:spcAft>
              <a:buClr>
                <a:srgbClr val="000000"/>
              </a:buClr>
              <a:buSzPts val="1800"/>
              <a:buFont typeface="Arial"/>
              <a:buChar char="•"/>
            </a:pPr>
            <a:r>
              <a:rPr lang="ru-RU" sz="1800" b="0" i="0" u="none" strike="noStrike" cap="none">
                <a:solidFill>
                  <a:srgbClr val="262699"/>
                </a:solidFill>
                <a:latin typeface="Georgia"/>
                <a:ea typeface="Georgia"/>
                <a:cs typeface="Georgia"/>
                <a:sym typeface="Georgia"/>
              </a:rPr>
              <a:t>there are 10 specialized scientific councils in 17 specialties and 5 doctoral councils in 9 specialties</a:t>
            </a:r>
            <a:endParaRPr sz="1400" b="0" i="0" u="none" strike="noStrike" cap="none">
              <a:solidFill>
                <a:srgbClr val="000000"/>
              </a:solidFill>
              <a:latin typeface="Georgia"/>
              <a:ea typeface="Georgia"/>
              <a:cs typeface="Georgia"/>
              <a:sym typeface="Georgia"/>
            </a:endParaRPr>
          </a:p>
          <a:p>
            <a:pPr marL="57150" marR="0" lvl="2" indent="-57150" algn="l" rtl="0">
              <a:lnSpc>
                <a:spcPct val="100000"/>
              </a:lnSpc>
              <a:spcBef>
                <a:spcPts val="0"/>
              </a:spcBef>
              <a:spcAft>
                <a:spcPts val="0"/>
              </a:spcAft>
              <a:buClr>
                <a:schemeClr val="lt1"/>
              </a:buClr>
              <a:buSzPts val="1800"/>
              <a:buFont typeface="Book Antiqua"/>
              <a:buNone/>
            </a:pPr>
            <a:endParaRPr sz="1800" b="0" i="0" u="none" strike="noStrike" cap="none">
              <a:solidFill>
                <a:srgbClr val="002060"/>
              </a:solidFill>
              <a:latin typeface="Georgia"/>
              <a:ea typeface="Georgia"/>
              <a:cs typeface="Georgia"/>
              <a:sym typeface="Georgia"/>
            </a:endParaRPr>
          </a:p>
          <a:p>
            <a:pPr marL="57150" marR="0" lvl="2" indent="-57150" algn="l" rtl="0">
              <a:lnSpc>
                <a:spcPct val="100000"/>
              </a:lnSpc>
              <a:spcBef>
                <a:spcPts val="0"/>
              </a:spcBef>
              <a:spcAft>
                <a:spcPts val="0"/>
              </a:spcAft>
              <a:buClr>
                <a:schemeClr val="lt1"/>
              </a:buClr>
              <a:buSzPts val="1800"/>
              <a:buFont typeface="Book Antiqua"/>
              <a:buNone/>
            </a:pPr>
            <a:endParaRPr sz="1800" b="0" i="0" u="none" strike="noStrike" cap="none">
              <a:solidFill>
                <a:schemeClr val="dk1"/>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2000"/>
              <a:buFont typeface="Book Antiqua"/>
              <a:buNone/>
            </a:pPr>
            <a:endParaRPr sz="2000" b="0" i="0" u="none" strike="noStrike" cap="none">
              <a:solidFill>
                <a:schemeClr val="dk1"/>
              </a:solidFill>
              <a:latin typeface="Georgia"/>
              <a:ea typeface="Georgia"/>
              <a:cs typeface="Georgia"/>
              <a:sym typeface="Georgia"/>
            </a:endParaRPr>
          </a:p>
          <a:p>
            <a:pPr marL="0" marR="0" lvl="0" indent="0" algn="l" rtl="0">
              <a:lnSpc>
                <a:spcPct val="90000"/>
              </a:lnSpc>
              <a:spcBef>
                <a:spcPts val="0"/>
              </a:spcBef>
              <a:spcAft>
                <a:spcPts val="0"/>
              </a:spcAft>
              <a:buClr>
                <a:schemeClr val="dk1"/>
              </a:buClr>
              <a:buSzPts val="2000"/>
              <a:buFont typeface="Arial"/>
              <a:buNone/>
            </a:pPr>
            <a:br>
              <a:rPr lang="ru-RU" sz="2000" b="0" i="0" u="none" strike="noStrike" cap="none">
                <a:solidFill>
                  <a:schemeClr val="dk1"/>
                </a:solidFill>
                <a:latin typeface="Georgia"/>
                <a:ea typeface="Georgia"/>
                <a:cs typeface="Georgia"/>
                <a:sym typeface="Georgia"/>
              </a:rPr>
            </a:br>
            <a:endParaRPr sz="1400" b="0" i="0" u="none" strike="noStrike" cap="none">
              <a:solidFill>
                <a:srgbClr val="000000"/>
              </a:solidFill>
              <a:latin typeface="Georgia"/>
              <a:ea typeface="Georgia"/>
              <a:cs typeface="Georgia"/>
              <a:sym typeface="Georgia"/>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47"/>
        <p:cNvGrpSpPr/>
        <p:nvPr/>
      </p:nvGrpSpPr>
      <p:grpSpPr>
        <a:xfrm>
          <a:off x="0" y="0"/>
          <a:ext cx="0" cy="0"/>
          <a:chOff x="0" y="0"/>
          <a:chExt cx="0" cy="0"/>
        </a:xfrm>
      </p:grpSpPr>
      <p:sp>
        <p:nvSpPr>
          <p:cNvPr id="448" name="Google Shape;448;p5"/>
          <p:cNvSpPr txBox="1"/>
          <p:nvPr/>
        </p:nvSpPr>
        <p:spPr>
          <a:xfrm>
            <a:off x="0" y="6597650"/>
            <a:ext cx="12222161" cy="46037"/>
          </a:xfrm>
          <a:prstGeom prst="rect">
            <a:avLst/>
          </a:prstGeom>
          <a:gradFill>
            <a:gsLst>
              <a:gs pos="0">
                <a:srgbClr val="FFFFFF"/>
              </a:gs>
              <a:gs pos="50000">
                <a:srgbClr val="0B6095"/>
              </a:gs>
              <a:gs pos="100000">
                <a:srgbClr val="FFFFFF"/>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449" name="Google Shape;449;p5"/>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450" name="Google Shape;450;p5"/>
          <p:cNvPicPr preferRelativeResize="0"/>
          <p:nvPr/>
        </p:nvPicPr>
        <p:blipFill rotWithShape="1">
          <a:blip r:embed="rId3">
            <a:alphaModFix/>
          </a:blip>
          <a:srcRect/>
          <a:stretch/>
        </p:blipFill>
        <p:spPr>
          <a:xfrm>
            <a:off x="464086" y="0"/>
            <a:ext cx="1524009" cy="1524009"/>
          </a:xfrm>
          <a:prstGeom prst="rect">
            <a:avLst/>
          </a:prstGeom>
          <a:noFill/>
          <a:ln>
            <a:noFill/>
          </a:ln>
        </p:spPr>
      </p:pic>
      <p:pic>
        <p:nvPicPr>
          <p:cNvPr id="451" name="Google Shape;451;p5" descr="https://lh6.googleusercontent.com/hJJpbDI4jGhqK5GOKmgB-xSN-hJQny2C4aeL2607AIKMvNB56VN30yWyk9SjG7rUYeud1z6wiMdmll8XFkVmS5tU_7r1K9g-hhqp_HIyQ1Htw4zXwcWezmSglDYU2c7FcXybPM4"/>
          <p:cNvPicPr preferRelativeResize="0"/>
          <p:nvPr/>
        </p:nvPicPr>
        <p:blipFill rotWithShape="1">
          <a:blip r:embed="rId4">
            <a:alphaModFix/>
          </a:blip>
          <a:srcRect/>
          <a:stretch/>
        </p:blipFill>
        <p:spPr>
          <a:xfrm>
            <a:off x="0" y="1524009"/>
            <a:ext cx="15032024" cy="6966042"/>
          </a:xfrm>
          <a:prstGeom prst="rect">
            <a:avLst/>
          </a:prstGeom>
          <a:noFill/>
          <a:ln>
            <a:noFill/>
          </a:ln>
        </p:spPr>
      </p:pic>
      <p:sp>
        <p:nvSpPr>
          <p:cNvPr id="452" name="Google Shape;452;p5"/>
          <p:cNvSpPr txBox="1"/>
          <p:nvPr/>
        </p:nvSpPr>
        <p:spPr>
          <a:xfrm>
            <a:off x="367375" y="2238370"/>
            <a:ext cx="12813300" cy="4405200"/>
          </a:xfrm>
          <a:prstGeom prst="rect">
            <a:avLst/>
          </a:prstGeom>
          <a:noFill/>
          <a:ln>
            <a:noFill/>
          </a:ln>
        </p:spPr>
        <p:txBody>
          <a:bodyPr spcFirstLastPara="1" wrap="square" lIns="90000" tIns="46800" rIns="90000" bIns="46800" anchor="t" anchorCtr="0">
            <a:noAutofit/>
          </a:bodyPr>
          <a:lstStyle/>
          <a:p>
            <a:pPr marL="0" marR="0" lvl="0" indent="0" algn="l" rtl="0">
              <a:lnSpc>
                <a:spcPct val="110000"/>
              </a:lnSpc>
              <a:spcBef>
                <a:spcPts val="0"/>
              </a:spcBef>
              <a:spcAft>
                <a:spcPts val="0"/>
              </a:spcAft>
              <a:buClr>
                <a:srgbClr val="0B2673"/>
              </a:buClr>
              <a:buSzPts val="1700"/>
              <a:buFont typeface="Arial"/>
              <a:buNone/>
            </a:pPr>
            <a:r>
              <a:rPr lang="ru-RU" sz="1700" b="0" i="0" u="none" strike="noStrike" cap="none">
                <a:solidFill>
                  <a:srgbClr val="0B2673"/>
                </a:solidFill>
                <a:latin typeface="Georgia"/>
                <a:ea typeface="Georgia"/>
                <a:cs typeface="Georgia"/>
                <a:sym typeface="Georgia"/>
              </a:rPr>
              <a:t>- Faculty of History, Political Science and International Relations</a:t>
            </a:r>
            <a:endParaRPr sz="1700" b="0" i="0" u="none" strike="noStrike" cap="none">
              <a:solidFill>
                <a:srgbClr val="0B2673"/>
              </a:solidFill>
              <a:latin typeface="Georgia"/>
              <a:ea typeface="Georgia"/>
              <a:cs typeface="Georgia"/>
              <a:sym typeface="Georgia"/>
            </a:endParaRPr>
          </a:p>
          <a:p>
            <a:pPr marL="0" marR="0" lvl="0" indent="0" algn="l" rtl="0">
              <a:lnSpc>
                <a:spcPct val="110000"/>
              </a:lnSpc>
              <a:spcBef>
                <a:spcPts val="0"/>
              </a:spcBef>
              <a:spcAft>
                <a:spcPts val="0"/>
              </a:spcAft>
              <a:buClr>
                <a:srgbClr val="0B2673"/>
              </a:buClr>
              <a:buSzPts val="1700"/>
              <a:buFont typeface="Arial"/>
              <a:buNone/>
            </a:pPr>
            <a:r>
              <a:rPr lang="ru-RU" sz="1700" b="0" i="0" u="none" strike="noStrike" cap="none">
                <a:solidFill>
                  <a:srgbClr val="0B2673"/>
                </a:solidFill>
                <a:latin typeface="Georgia"/>
                <a:ea typeface="Georgia"/>
                <a:cs typeface="Georgia"/>
                <a:sym typeface="Georgia"/>
              </a:rPr>
              <a:t>- Faculty of Natural Sciences</a:t>
            </a:r>
            <a:endParaRPr sz="1700" b="0" i="0" u="none" strike="noStrike" cap="none">
              <a:solidFill>
                <a:srgbClr val="0B2673"/>
              </a:solidFill>
              <a:latin typeface="Georgia"/>
              <a:ea typeface="Georgia"/>
              <a:cs typeface="Georgia"/>
              <a:sym typeface="Georgia"/>
            </a:endParaRPr>
          </a:p>
          <a:p>
            <a:pPr marL="0" marR="0" lvl="0" indent="0" algn="l" rtl="0">
              <a:lnSpc>
                <a:spcPct val="110000"/>
              </a:lnSpc>
              <a:spcBef>
                <a:spcPts val="0"/>
              </a:spcBef>
              <a:spcAft>
                <a:spcPts val="0"/>
              </a:spcAft>
              <a:buClr>
                <a:srgbClr val="0B2673"/>
              </a:buClr>
              <a:buSzPts val="1700"/>
              <a:buFont typeface="Arial"/>
              <a:buNone/>
            </a:pPr>
            <a:r>
              <a:rPr lang="ru-RU" sz="1700" b="0" i="0" u="none" strike="noStrike" cap="none">
                <a:solidFill>
                  <a:srgbClr val="0B2673"/>
                </a:solidFill>
                <a:latin typeface="Georgia"/>
                <a:ea typeface="Georgia"/>
                <a:cs typeface="Georgia"/>
                <a:sym typeface="Georgia"/>
              </a:rPr>
              <a:t>- Faculty of Tourism</a:t>
            </a:r>
            <a:endParaRPr sz="1700" b="0" i="0" u="none" strike="noStrike" cap="none">
              <a:solidFill>
                <a:srgbClr val="0B2673"/>
              </a:solidFill>
              <a:latin typeface="Georgia"/>
              <a:ea typeface="Georgia"/>
              <a:cs typeface="Georgia"/>
              <a:sym typeface="Georgia"/>
            </a:endParaRPr>
          </a:p>
          <a:p>
            <a:pPr marL="0" marR="0" lvl="0" indent="0" algn="l" rtl="0">
              <a:lnSpc>
                <a:spcPct val="110000"/>
              </a:lnSpc>
              <a:spcBef>
                <a:spcPts val="0"/>
              </a:spcBef>
              <a:spcAft>
                <a:spcPts val="0"/>
              </a:spcAft>
              <a:buClr>
                <a:srgbClr val="0B2673"/>
              </a:buClr>
              <a:buSzPts val="1700"/>
              <a:buFont typeface="Arial"/>
              <a:buNone/>
            </a:pPr>
            <a:r>
              <a:rPr lang="ru-RU" sz="1700" b="0" i="0" u="none" strike="noStrike" cap="none">
                <a:solidFill>
                  <a:srgbClr val="0B2673"/>
                </a:solidFill>
                <a:latin typeface="Georgia"/>
                <a:ea typeface="Georgia"/>
                <a:cs typeface="Georgia"/>
                <a:sym typeface="Georgia"/>
              </a:rPr>
              <a:t>- Faculty of Philology</a:t>
            </a:r>
            <a:endParaRPr sz="1700" b="0" i="0" u="none" strike="noStrike" cap="none">
              <a:solidFill>
                <a:srgbClr val="0B2673"/>
              </a:solidFill>
              <a:latin typeface="Georgia"/>
              <a:ea typeface="Georgia"/>
              <a:cs typeface="Georgia"/>
              <a:sym typeface="Georgia"/>
            </a:endParaRPr>
          </a:p>
          <a:p>
            <a:pPr marL="0" marR="0" lvl="0" indent="0" algn="l" rtl="0">
              <a:lnSpc>
                <a:spcPct val="110000"/>
              </a:lnSpc>
              <a:spcBef>
                <a:spcPts val="0"/>
              </a:spcBef>
              <a:spcAft>
                <a:spcPts val="0"/>
              </a:spcAft>
              <a:buClr>
                <a:srgbClr val="0B2673"/>
              </a:buClr>
              <a:buSzPts val="1700"/>
              <a:buFont typeface="Arial"/>
              <a:buNone/>
            </a:pPr>
            <a:r>
              <a:rPr lang="ru-RU" sz="1700" b="0" i="0" u="none" strike="noStrike" cap="none">
                <a:solidFill>
                  <a:srgbClr val="0B2673"/>
                </a:solidFill>
                <a:latin typeface="Georgia"/>
                <a:ea typeface="Georgia"/>
                <a:cs typeface="Georgia"/>
                <a:sym typeface="Georgia"/>
              </a:rPr>
              <a:t>- Pedagogical Faculty</a:t>
            </a:r>
            <a:endParaRPr sz="1700" b="0" i="0" u="none" strike="noStrike" cap="none">
              <a:solidFill>
                <a:srgbClr val="0B2673"/>
              </a:solidFill>
              <a:latin typeface="Georgia"/>
              <a:ea typeface="Georgia"/>
              <a:cs typeface="Georgia"/>
              <a:sym typeface="Georgia"/>
            </a:endParaRPr>
          </a:p>
          <a:p>
            <a:pPr marL="0" marR="0" lvl="0" indent="0" algn="l" rtl="0">
              <a:lnSpc>
                <a:spcPct val="110000"/>
              </a:lnSpc>
              <a:spcBef>
                <a:spcPts val="0"/>
              </a:spcBef>
              <a:spcAft>
                <a:spcPts val="0"/>
              </a:spcAft>
              <a:buClr>
                <a:srgbClr val="0B2673"/>
              </a:buClr>
              <a:buSzPts val="1700"/>
              <a:buFont typeface="Arial"/>
              <a:buNone/>
            </a:pPr>
            <a:r>
              <a:rPr lang="ru-RU" sz="1700" b="0" i="0" u="none" strike="noStrike" cap="none">
                <a:solidFill>
                  <a:srgbClr val="0B2673"/>
                </a:solidFill>
                <a:latin typeface="Georgia"/>
                <a:ea typeface="Georgia"/>
                <a:cs typeface="Georgia"/>
                <a:sym typeface="Georgia"/>
              </a:rPr>
              <a:t>- Faculty of Philosophy</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b="0" i="0" u="none" strike="noStrike" cap="none">
                <a:solidFill>
                  <a:srgbClr val="0B2673"/>
                </a:solidFill>
                <a:latin typeface="Georgia"/>
                <a:ea typeface="Georgia"/>
                <a:cs typeface="Georgia"/>
                <a:sym typeface="Georgia"/>
              </a:rPr>
              <a:t>- Faculty of Economics</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b="0" i="0" u="none" strike="noStrike" cap="none">
                <a:solidFill>
                  <a:srgbClr val="0B2673"/>
                </a:solidFill>
                <a:latin typeface="Georgia"/>
                <a:ea typeface="Georgia"/>
                <a:cs typeface="Georgia"/>
                <a:sym typeface="Georgia"/>
              </a:rPr>
              <a:t>- Faculty of Foreign Languages</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b="0" i="0" u="none" strike="noStrike" cap="none">
                <a:solidFill>
                  <a:srgbClr val="0B2673"/>
                </a:solidFill>
                <a:latin typeface="Georgia"/>
                <a:ea typeface="Georgia"/>
                <a:cs typeface="Georgia"/>
                <a:sym typeface="Georgia"/>
              </a:rPr>
              <a:t>- Faculty of Mathematics and Informatics</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b="0" i="0" u="none" strike="noStrike" cap="none">
                <a:solidFill>
                  <a:srgbClr val="0B2673"/>
                </a:solidFill>
                <a:latin typeface="Georgia"/>
                <a:ea typeface="Georgia"/>
                <a:cs typeface="Georgia"/>
                <a:sym typeface="Georgia"/>
              </a:rPr>
              <a:t>- Faculty of Physical Education and Sports</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b="0" i="0" u="none" strike="noStrike" cap="none">
                <a:solidFill>
                  <a:srgbClr val="0B2673"/>
                </a:solidFill>
                <a:latin typeface="Georgia"/>
                <a:ea typeface="Georgia"/>
                <a:cs typeface="Georgia"/>
                <a:sym typeface="Georgia"/>
              </a:rPr>
              <a:t>- Physico-technical Faculty</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b="0" i="0" u="none" strike="noStrike" cap="none">
                <a:solidFill>
                  <a:srgbClr val="0B2673"/>
                </a:solidFill>
                <a:latin typeface="Georgia"/>
                <a:ea typeface="Georgia"/>
                <a:cs typeface="Georgia"/>
                <a:sym typeface="Georgia"/>
              </a:rPr>
              <a:t>- Educational and Scientific Institute of Arts</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b="0" i="0" u="none" strike="noStrike" cap="none">
                <a:solidFill>
                  <a:srgbClr val="0B2673"/>
                </a:solidFill>
                <a:latin typeface="Georgia"/>
                <a:ea typeface="Georgia"/>
                <a:cs typeface="Georgia"/>
                <a:sym typeface="Georgia"/>
              </a:rPr>
              <a:t>- Educational and Scientific Law Institute</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b="0" i="0" u="none" strike="noStrike" cap="none">
                <a:solidFill>
                  <a:srgbClr val="0B2673"/>
                </a:solidFill>
                <a:latin typeface="Georgia"/>
                <a:ea typeface="Georgia"/>
                <a:cs typeface="Georgia"/>
                <a:sym typeface="Georgia"/>
              </a:rPr>
              <a:t>- Kolomyia Educational and Scientific Institute</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b="0" i="0" u="none" strike="noStrike" cap="none">
                <a:solidFill>
                  <a:srgbClr val="0B2673"/>
                </a:solidFill>
                <a:latin typeface="Georgia"/>
                <a:ea typeface="Georgia"/>
                <a:cs typeface="Georgia"/>
                <a:sym typeface="Georgia"/>
              </a:rPr>
              <a:t>- Institute of Postgraduate Education and Pre-University Training</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i="0" u="none" strike="noStrike" cap="none">
                <a:solidFill>
                  <a:srgbClr val="0B2673"/>
                </a:solidFill>
                <a:latin typeface="Georgia"/>
                <a:ea typeface="Georgia"/>
                <a:cs typeface="Georgia"/>
                <a:sym typeface="Georgia"/>
              </a:rPr>
              <a:t>- </a:t>
            </a:r>
            <a:r>
              <a:rPr lang="ru-RU" sz="1700">
                <a:solidFill>
                  <a:srgbClr val="0B2673"/>
                </a:solidFill>
                <a:highlight>
                  <a:srgbClr val="FFFFFF"/>
                </a:highlight>
                <a:latin typeface="Georgia"/>
                <a:ea typeface="Georgia"/>
                <a:cs typeface="Georgia"/>
                <a:sym typeface="Georgia"/>
              </a:rPr>
              <a:t>Ivano-Frankivsk Professional College</a:t>
            </a:r>
            <a:r>
              <a:rPr lang="ru-RU" sz="1700" i="0" u="none" strike="noStrike" cap="none">
                <a:solidFill>
                  <a:srgbClr val="0B2673"/>
                </a:solidFill>
                <a:latin typeface="Georgia"/>
                <a:ea typeface="Georgia"/>
                <a:cs typeface="Georgia"/>
                <a:sym typeface="Georgia"/>
              </a:rPr>
              <a:t> </a:t>
            </a:r>
            <a:endParaRPr sz="170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r>
              <a:rPr lang="ru-RU" sz="1700" i="0" u="none" strike="noStrike" cap="none">
                <a:solidFill>
                  <a:srgbClr val="0B2673"/>
                </a:solidFill>
                <a:latin typeface="Georgia"/>
                <a:ea typeface="Georgia"/>
                <a:cs typeface="Georgia"/>
                <a:sym typeface="Georgia"/>
              </a:rPr>
              <a:t>of State Higher </a:t>
            </a:r>
            <a:r>
              <a:rPr lang="ru-RU" sz="1700" b="0" i="0" u="none" strike="noStrike" cap="none">
                <a:solidFill>
                  <a:srgbClr val="0B2673"/>
                </a:solidFill>
                <a:latin typeface="Georgia"/>
                <a:ea typeface="Georgia"/>
                <a:cs typeface="Georgia"/>
                <a:sym typeface="Georgia"/>
              </a:rPr>
              <a:t>Educational Institution “Vasyl Stefanyk Precarpathian National University”</a:t>
            </a:r>
            <a:endParaRPr sz="1700" b="0" i="0" u="none" strike="noStrike" cap="none">
              <a:solidFill>
                <a:srgbClr val="0B2673"/>
              </a:solidFill>
              <a:latin typeface="Georgia"/>
              <a:ea typeface="Georgia"/>
              <a:cs typeface="Georgia"/>
              <a:sym typeface="Georgia"/>
            </a:endParaRPr>
          </a:p>
          <a:p>
            <a:pPr marL="0" marR="0" lvl="0" indent="0" algn="l" rtl="0">
              <a:lnSpc>
                <a:spcPct val="90000"/>
              </a:lnSpc>
              <a:spcBef>
                <a:spcPts val="0"/>
              </a:spcBef>
              <a:spcAft>
                <a:spcPts val="0"/>
              </a:spcAft>
              <a:buClr>
                <a:schemeClr val="lt1"/>
              </a:buClr>
              <a:buSzPts val="1600"/>
              <a:buFont typeface="Book Antiqua"/>
              <a:buNone/>
            </a:pPr>
            <a:endParaRPr sz="1600" b="1"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B2673"/>
              </a:solidFill>
              <a:latin typeface="Georgia"/>
              <a:ea typeface="Georgia"/>
              <a:cs typeface="Georgia"/>
              <a:sym typeface="Georgia"/>
            </a:endParaRPr>
          </a:p>
        </p:txBody>
      </p:sp>
      <p:sp>
        <p:nvSpPr>
          <p:cNvPr id="453" name="Google Shape;453;p5"/>
          <p:cNvSpPr txBox="1"/>
          <p:nvPr/>
        </p:nvSpPr>
        <p:spPr>
          <a:xfrm>
            <a:off x="839334" y="1773560"/>
            <a:ext cx="5054700" cy="371700"/>
          </a:xfrm>
          <a:prstGeom prst="rect">
            <a:avLst/>
          </a:prstGeom>
          <a:noFill/>
          <a:ln>
            <a:noFill/>
          </a:ln>
        </p:spPr>
        <p:txBody>
          <a:bodyPr spcFirstLastPara="1" wrap="square" lIns="90000" tIns="46800" rIns="90000" bIns="468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EDUCATIONAL UNITS</a:t>
            </a:r>
            <a:endParaRPr sz="1400" b="0" i="0" u="none" strike="noStrike" cap="none">
              <a:solidFill>
                <a:srgbClr val="000000"/>
              </a:solidFill>
              <a:latin typeface="Georgia"/>
              <a:ea typeface="Georgia"/>
              <a:cs typeface="Georgia"/>
              <a:sym typeface="Georgia"/>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57"/>
        <p:cNvGrpSpPr/>
        <p:nvPr/>
      </p:nvGrpSpPr>
      <p:grpSpPr>
        <a:xfrm>
          <a:off x="0" y="0"/>
          <a:ext cx="0" cy="0"/>
          <a:chOff x="0" y="0"/>
          <a:chExt cx="0" cy="0"/>
        </a:xfrm>
      </p:grpSpPr>
      <p:pic>
        <p:nvPicPr>
          <p:cNvPr id="458" name="Google Shape;458;p6"/>
          <p:cNvPicPr preferRelativeResize="0"/>
          <p:nvPr/>
        </p:nvPicPr>
        <p:blipFill rotWithShape="1">
          <a:blip r:embed="rId3">
            <a:alphaModFix/>
          </a:blip>
          <a:srcRect r="36548"/>
          <a:stretch/>
        </p:blipFill>
        <p:spPr>
          <a:xfrm>
            <a:off x="6643687" y="1503362"/>
            <a:ext cx="5549900" cy="5354637"/>
          </a:xfrm>
          <a:prstGeom prst="rect">
            <a:avLst/>
          </a:prstGeom>
          <a:noFill/>
          <a:ln>
            <a:noFill/>
          </a:ln>
        </p:spPr>
      </p:pic>
      <p:sp>
        <p:nvSpPr>
          <p:cNvPr id="459" name="Google Shape;459;p6"/>
          <p:cNvSpPr txBox="1"/>
          <p:nvPr/>
        </p:nvSpPr>
        <p:spPr>
          <a:xfrm>
            <a:off x="197167" y="2104825"/>
            <a:ext cx="7662862" cy="12842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B2673"/>
              </a:buClr>
              <a:buSzPts val="1800"/>
              <a:buFont typeface="Arial"/>
              <a:buNone/>
            </a:pPr>
            <a:r>
              <a:rPr lang="ru-RU" sz="1800" b="0" i="0" u="none" strike="noStrike" cap="none">
                <a:solidFill>
                  <a:srgbClr val="0B2673"/>
                </a:solidFill>
                <a:latin typeface="Georgia"/>
                <a:ea typeface="Georgia"/>
                <a:cs typeface="Georgia"/>
                <a:sym typeface="Georgia"/>
              </a:rPr>
              <a:t>Vasyl Stefanyk Precarpathian National University is one of the first universities that actively implements the double degree diploma programs with the leading European universities</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rgbClr val="0B2673"/>
              </a:buClr>
              <a:buSzPts val="1800"/>
              <a:buFont typeface="Arial"/>
              <a:buNone/>
            </a:pPr>
            <a:br>
              <a:rPr lang="ru-RU" sz="1800" b="0" i="0" u="none" strike="noStrike" cap="none">
                <a:solidFill>
                  <a:srgbClr val="0B2673"/>
                </a:solidFill>
                <a:latin typeface="Georgia"/>
                <a:ea typeface="Georgia"/>
                <a:cs typeface="Georgia"/>
                <a:sym typeface="Georgia"/>
              </a:rPr>
            </a:br>
            <a:endParaRPr sz="1400" b="0" i="0" u="none" strike="noStrike" cap="none">
              <a:solidFill>
                <a:srgbClr val="000000"/>
              </a:solidFill>
              <a:latin typeface="Georgia"/>
              <a:ea typeface="Georgia"/>
              <a:cs typeface="Georgia"/>
              <a:sym typeface="Georgia"/>
            </a:endParaRPr>
          </a:p>
        </p:txBody>
      </p:sp>
      <p:pic>
        <p:nvPicPr>
          <p:cNvPr id="460" name="Google Shape;460;p6"/>
          <p:cNvPicPr preferRelativeResize="0"/>
          <p:nvPr/>
        </p:nvPicPr>
        <p:blipFill rotWithShape="1">
          <a:blip r:embed="rId4">
            <a:alphaModFix/>
          </a:blip>
          <a:srcRect/>
          <a:stretch/>
        </p:blipFill>
        <p:spPr>
          <a:xfrm>
            <a:off x="5505717" y="3244089"/>
            <a:ext cx="3397250" cy="3049587"/>
          </a:xfrm>
          <a:prstGeom prst="rect">
            <a:avLst/>
          </a:prstGeom>
          <a:noFill/>
          <a:ln>
            <a:noFill/>
          </a:ln>
        </p:spPr>
      </p:pic>
      <p:sp>
        <p:nvSpPr>
          <p:cNvPr id="461" name="Google Shape;461;p6"/>
          <p:cNvSpPr txBox="1"/>
          <p:nvPr/>
        </p:nvSpPr>
        <p:spPr>
          <a:xfrm>
            <a:off x="529698" y="3389112"/>
            <a:ext cx="5646737" cy="925511"/>
          </a:xfrm>
          <a:prstGeom prst="rect">
            <a:avLst/>
          </a:prstGeom>
          <a:noFill/>
          <a:ln>
            <a:noFill/>
          </a:ln>
        </p:spPr>
        <p:txBody>
          <a:bodyPr spcFirstLastPara="1" wrap="square" lIns="90000" tIns="46800" rIns="90000" bIns="468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Double degree diploma programs are being implemented in 12 specialties:</a:t>
            </a:r>
            <a:endParaRPr sz="1800" b="1" i="0" u="none" strike="noStrike" cap="none">
              <a:solidFill>
                <a:srgbClr val="C00000"/>
              </a:solidFill>
              <a:latin typeface="Georgia"/>
              <a:ea typeface="Georgia"/>
              <a:cs typeface="Georgia"/>
              <a:sym typeface="Georgia"/>
            </a:endParaRPr>
          </a:p>
          <a:p>
            <a:pPr marL="0" marR="0" lvl="0" indent="0" algn="ctr" rtl="0">
              <a:lnSpc>
                <a:spcPct val="100000"/>
              </a:lnSpc>
              <a:spcBef>
                <a:spcPts val="0"/>
              </a:spcBef>
              <a:spcAft>
                <a:spcPts val="0"/>
              </a:spcAft>
              <a:buClr>
                <a:srgbClr val="C00000"/>
              </a:buClr>
              <a:buSzPts val="1800"/>
              <a:buFont typeface="Arial"/>
              <a:buNone/>
            </a:pPr>
            <a:endParaRPr sz="1800" b="1" i="0" u="none" strike="noStrike" cap="none">
              <a:solidFill>
                <a:srgbClr val="C00000"/>
              </a:solidFill>
              <a:latin typeface="Georgia"/>
              <a:ea typeface="Georgia"/>
              <a:cs typeface="Georgia"/>
              <a:sym typeface="Georgia"/>
            </a:endParaRPr>
          </a:p>
        </p:txBody>
      </p:sp>
      <p:sp>
        <p:nvSpPr>
          <p:cNvPr id="462" name="Google Shape;462;p6"/>
          <p:cNvSpPr txBox="1"/>
          <p:nvPr/>
        </p:nvSpPr>
        <p:spPr>
          <a:xfrm>
            <a:off x="431800" y="4392612"/>
            <a:ext cx="2895862" cy="18335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International relations</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Law</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Informatics</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Primary education</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Physical Education</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History and archeology</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rgbClr val="0B2673"/>
              </a:buClr>
              <a:buSzPts val="1800"/>
              <a:buFont typeface="Arial"/>
              <a:buNone/>
            </a:pPr>
            <a:endParaRPr sz="1800" b="0" i="0" u="none" strike="noStrike" cap="none">
              <a:solidFill>
                <a:srgbClr val="0B2673"/>
              </a:solidFill>
              <a:latin typeface="Georgia"/>
              <a:ea typeface="Georgia"/>
              <a:cs typeface="Georgia"/>
              <a:sym typeface="Georgia"/>
            </a:endParaRPr>
          </a:p>
        </p:txBody>
      </p:sp>
      <p:sp>
        <p:nvSpPr>
          <p:cNvPr id="463" name="Google Shape;463;p6"/>
          <p:cNvSpPr txBox="1"/>
          <p:nvPr/>
        </p:nvSpPr>
        <p:spPr>
          <a:xfrm>
            <a:off x="3327662" y="4438677"/>
            <a:ext cx="3101422" cy="183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Tourism</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Physics and astronomy</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Mathematics</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Philosophy</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ts val="1100"/>
              <a:buFont typeface="Arial"/>
              <a:buNone/>
            </a:pPr>
            <a:r>
              <a:rPr lang="ru-RU" sz="1800" b="0" i="0" u="none" strike="noStrike" cap="none">
                <a:solidFill>
                  <a:srgbClr val="0B2673"/>
                </a:solidFill>
                <a:latin typeface="Georgia"/>
                <a:ea typeface="Georgia"/>
                <a:cs typeface="Georgia"/>
                <a:sym typeface="Georgia"/>
              </a:rPr>
              <a:t>Politology</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rgbClr val="0B2673"/>
              </a:buClr>
              <a:buSzPts val="1800"/>
              <a:buFont typeface="Arial"/>
              <a:buNone/>
            </a:pPr>
            <a:r>
              <a:rPr lang="ru-RU" sz="1800" b="0" i="0" u="none" strike="noStrike" cap="none">
                <a:solidFill>
                  <a:srgbClr val="0B2673"/>
                </a:solidFill>
                <a:latin typeface="Georgia"/>
                <a:ea typeface="Georgia"/>
                <a:cs typeface="Georgia"/>
                <a:sym typeface="Georgia"/>
              </a:rPr>
              <a:t>Geography</a:t>
            </a:r>
            <a:endParaRPr sz="1800" b="0" i="0" u="none" strike="noStrike" cap="none">
              <a:solidFill>
                <a:srgbClr val="0B2673"/>
              </a:solidFill>
              <a:latin typeface="Georgia"/>
              <a:ea typeface="Georgia"/>
              <a:cs typeface="Georgia"/>
              <a:sym typeface="Georgia"/>
            </a:endParaRPr>
          </a:p>
        </p:txBody>
      </p:sp>
      <p:sp>
        <p:nvSpPr>
          <p:cNvPr id="464" name="Google Shape;464;p6"/>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465" name="Google Shape;465;p6"/>
          <p:cNvPicPr preferRelativeResize="0"/>
          <p:nvPr/>
        </p:nvPicPr>
        <p:blipFill rotWithShape="1">
          <a:blip r:embed="rId5">
            <a:alphaModFix/>
          </a:blip>
          <a:srcRect/>
          <a:stretch/>
        </p:blipFill>
        <p:spPr>
          <a:xfrm>
            <a:off x="464086" y="0"/>
            <a:ext cx="1524009" cy="1524009"/>
          </a:xfrm>
          <a:prstGeom prst="rect">
            <a:avLst/>
          </a:prstGeom>
          <a:noFill/>
          <a:ln>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
          <p:cNvSpPr txBox="1"/>
          <p:nvPr/>
        </p:nvSpPr>
        <p:spPr>
          <a:xfrm>
            <a:off x="85725" y="1623443"/>
            <a:ext cx="85090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SCIENTIFIC INFRASTRUCTURE</a:t>
            </a:r>
            <a:endParaRPr sz="1400" b="0" i="0" u="none" strike="noStrike" cap="none">
              <a:solidFill>
                <a:srgbClr val="000000"/>
              </a:solidFill>
              <a:latin typeface="Georgia"/>
              <a:ea typeface="Georgia"/>
              <a:cs typeface="Georgia"/>
              <a:sym typeface="Georgia"/>
            </a:endParaRPr>
          </a:p>
        </p:txBody>
      </p:sp>
      <p:sp>
        <p:nvSpPr>
          <p:cNvPr id="472" name="Google Shape;472;p7"/>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473" name="Google Shape;473;p7"/>
          <p:cNvSpPr txBox="1"/>
          <p:nvPr/>
        </p:nvSpPr>
        <p:spPr>
          <a:xfrm>
            <a:off x="85725" y="150812"/>
            <a:ext cx="185737"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474" name="Google Shape;474;p7"/>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475" name="Google Shape;475;p7"/>
          <p:cNvSpPr txBox="1"/>
          <p:nvPr/>
        </p:nvSpPr>
        <p:spPr>
          <a:xfrm>
            <a:off x="271462" y="1975912"/>
            <a:ext cx="6993000" cy="4525200"/>
          </a:xfrm>
          <a:prstGeom prst="rect">
            <a:avLst/>
          </a:prstGeom>
          <a:solidFill>
            <a:schemeClr val="lt2"/>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B2673"/>
              </a:buClr>
              <a:buSzPts val="1800"/>
              <a:buFont typeface="Arial"/>
              <a:buNone/>
            </a:pPr>
            <a:r>
              <a:rPr lang="ru-RU" sz="1800" b="1" i="0" u="none" strike="noStrike" cap="none">
                <a:solidFill>
                  <a:srgbClr val="0B2673"/>
                </a:solidFill>
                <a:latin typeface="Georgia"/>
                <a:ea typeface="Georgia"/>
                <a:cs typeface="Georgia"/>
                <a:sym typeface="Georgia"/>
              </a:rPr>
              <a:t>19 scientific units:</a:t>
            </a:r>
            <a:endParaRPr sz="1400" b="0" i="0" u="none" strike="noStrike" cap="none">
              <a:solidFill>
                <a:srgbClr val="000000"/>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a:solidFill>
                  <a:srgbClr val="0B2673"/>
                </a:solidFill>
                <a:latin typeface="Georgia"/>
                <a:ea typeface="Georgia"/>
                <a:cs typeface="Georgia"/>
                <a:sym typeface="Georgia"/>
              </a:rPr>
              <a:t>  </a:t>
            </a:r>
            <a:r>
              <a:rPr lang="ru-RU" sz="1800" b="0" i="0" u="none" strike="noStrike" cap="none">
                <a:solidFill>
                  <a:srgbClr val="0B2673"/>
                </a:solidFill>
                <a:latin typeface="Georgia"/>
                <a:ea typeface="Georgia"/>
                <a:cs typeface="Georgia"/>
                <a:sym typeface="Georgia"/>
              </a:rPr>
              <a:t>9 scientific laboratories</a:t>
            </a:r>
            <a:endParaRPr sz="1800" b="0" i="0" u="none" strike="noStrike" cap="none">
              <a:solidFill>
                <a:srgbClr val="0B2673"/>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a:solidFill>
                  <a:srgbClr val="0B2673"/>
                </a:solidFill>
                <a:latin typeface="Georgia"/>
                <a:ea typeface="Georgia"/>
                <a:cs typeface="Georgia"/>
                <a:sym typeface="Georgia"/>
              </a:rPr>
              <a:t> </a:t>
            </a:r>
            <a:r>
              <a:rPr lang="ru-RU" sz="1800" b="0" i="0" u="none" strike="noStrike" cap="none">
                <a:solidFill>
                  <a:srgbClr val="0B2673"/>
                </a:solidFill>
                <a:latin typeface="Georgia"/>
                <a:ea typeface="Georgia"/>
                <a:cs typeface="Georgia"/>
                <a:sym typeface="Georgia"/>
              </a:rPr>
              <a:t>2 interagency laboratories, incl. Joint Educational and Scientific Laboratory of Magnetic Membrane Physics of H. Kurdiumov  Institute of Metal Physics of NAS of Ukraine and Vasyl Stefanyk Precarpathian National University;</a:t>
            </a:r>
            <a:endParaRPr sz="1400" b="0" i="0" u="none" strike="noStrike" cap="none">
              <a:solidFill>
                <a:srgbClr val="000000"/>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b="0" i="0" u="none" strike="noStrike" cap="none">
                <a:solidFill>
                  <a:srgbClr val="0B2673"/>
                </a:solidFill>
                <a:latin typeface="Georgia"/>
                <a:ea typeface="Georgia"/>
                <a:cs typeface="Georgia"/>
                <a:sym typeface="Georgia"/>
              </a:rPr>
              <a:t> International Scientific Center “Observatory”</a:t>
            </a:r>
            <a:endParaRPr sz="1400" b="0" i="0" u="none" strike="noStrike" cap="none">
              <a:solidFill>
                <a:srgbClr val="000000"/>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b="0" i="0" u="none" strike="noStrike" cap="none">
                <a:solidFill>
                  <a:srgbClr val="0B2673"/>
                </a:solidFill>
                <a:latin typeface="Georgia"/>
                <a:ea typeface="Georgia"/>
                <a:cs typeface="Georgia"/>
                <a:sym typeface="Georgia"/>
              </a:rPr>
              <a:t> Center of joint exploitation of scientific equipment  “ Center for the Study of Aging and Metabolism Disorders”: </a:t>
            </a:r>
            <a:endParaRPr sz="1800" b="0" i="0" u="none" strike="noStrike" cap="none">
              <a:solidFill>
                <a:srgbClr val="0B2673"/>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b="0" i="0" u="none" strike="noStrike" cap="none">
                <a:solidFill>
                  <a:srgbClr val="0B2673"/>
                </a:solidFill>
                <a:latin typeface="Georgia"/>
                <a:ea typeface="Georgia"/>
                <a:cs typeface="Georgia"/>
                <a:sym typeface="Georgia"/>
              </a:rPr>
              <a:t> Science Park “</a:t>
            </a:r>
            <a:r>
              <a:rPr lang="ru-RU" sz="1800" b="0" i="0" u="none" strike="noStrike" cap="none">
                <a:solidFill>
                  <a:schemeClr val="dk1"/>
                </a:solidFill>
                <a:latin typeface="Georgia"/>
                <a:ea typeface="Georgia"/>
                <a:cs typeface="Georgia"/>
                <a:sym typeface="Georgia"/>
              </a:rPr>
              <a:t>Carpathian University”</a:t>
            </a:r>
            <a:endParaRPr sz="1800" b="0" i="0" u="none" strike="noStrike" cap="none">
              <a:solidFill>
                <a:srgbClr val="0B2673"/>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b="0" i="0" u="none" strike="noStrike" cap="none">
                <a:solidFill>
                  <a:srgbClr val="0B2673"/>
                </a:solidFill>
                <a:latin typeface="Georgia"/>
                <a:ea typeface="Georgia"/>
                <a:cs typeface="Georgia"/>
                <a:sym typeface="Georgia"/>
              </a:rPr>
              <a:t> Botanical Garden</a:t>
            </a:r>
            <a:endParaRPr sz="1800" b="0" i="0" u="none" strike="noStrike" cap="none">
              <a:solidFill>
                <a:srgbClr val="0B2673"/>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b="0" i="0" u="none" strike="noStrike" cap="none">
                <a:solidFill>
                  <a:srgbClr val="0B2673"/>
                </a:solidFill>
                <a:latin typeface="Georgia"/>
                <a:ea typeface="Georgia"/>
                <a:cs typeface="Georgia"/>
                <a:sym typeface="Georgia"/>
              </a:rPr>
              <a:t> Arboretum "Druzhba"</a:t>
            </a:r>
            <a:endParaRPr sz="1800" b="0" i="0" u="none" strike="noStrike" cap="none">
              <a:solidFill>
                <a:srgbClr val="0B2673"/>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b="0" i="0" u="none" strike="noStrike" cap="none">
                <a:solidFill>
                  <a:srgbClr val="0B2673"/>
                </a:solidFill>
                <a:latin typeface="Georgia"/>
                <a:ea typeface="Georgia"/>
                <a:cs typeface="Georgia"/>
                <a:sym typeface="Georgia"/>
              </a:rPr>
              <a:t> National Contact Point “</a:t>
            </a:r>
            <a:r>
              <a:rPr lang="ru-RU" sz="1800" b="0" i="0" u="none" strike="noStrike" cap="none">
                <a:solidFill>
                  <a:schemeClr val="dk1"/>
                </a:solidFill>
                <a:latin typeface="Georgia"/>
                <a:ea typeface="Georgia"/>
                <a:cs typeface="Georgia"/>
                <a:sym typeface="Georgia"/>
              </a:rPr>
              <a:t>Horizon 2020”</a:t>
            </a:r>
            <a:endParaRPr sz="1800" b="0" i="0" u="none" strike="noStrike" cap="none">
              <a:solidFill>
                <a:srgbClr val="0B2673"/>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b="0" i="0" u="none" strike="noStrike" cap="none">
                <a:solidFill>
                  <a:srgbClr val="0B2673"/>
                </a:solidFill>
                <a:latin typeface="Georgia"/>
                <a:ea typeface="Georgia"/>
                <a:cs typeface="Georgia"/>
                <a:sym typeface="Georgia"/>
              </a:rPr>
              <a:t> Other (Museum, Scientific Library)</a:t>
            </a:r>
            <a:endParaRPr sz="1800" b="0" i="0" u="none" strike="noStrike" cap="none">
              <a:solidFill>
                <a:srgbClr val="0B2673"/>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Arial"/>
              <a:buChar char="-"/>
            </a:pPr>
            <a:r>
              <a:rPr lang="ru-RU" sz="1800">
                <a:solidFill>
                  <a:srgbClr val="0B2673"/>
                </a:solidFill>
                <a:latin typeface="Georgia"/>
                <a:ea typeface="Georgia"/>
                <a:cs typeface="Georgia"/>
                <a:sym typeface="Georgia"/>
              </a:rPr>
              <a:t> </a:t>
            </a:r>
            <a:r>
              <a:rPr lang="ru-RU" sz="1800" b="0" i="0" u="none" strike="noStrike" cap="none">
                <a:solidFill>
                  <a:srgbClr val="0B2673"/>
                </a:solidFill>
                <a:latin typeface="Georgia"/>
                <a:ea typeface="Georgia"/>
                <a:cs typeface="Georgia"/>
                <a:sym typeface="Georgia"/>
              </a:rPr>
              <a:t>The university has 23 educational and research centers</a:t>
            </a:r>
            <a:endParaRPr sz="1800" b="0" i="0" u="none" strike="noStrike" cap="none">
              <a:solidFill>
                <a:srgbClr val="0B2673"/>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B2673"/>
              </a:solidFill>
              <a:latin typeface="Georgia"/>
              <a:ea typeface="Georgia"/>
              <a:cs typeface="Georgia"/>
              <a:sym typeface="Georgia"/>
            </a:endParaRPr>
          </a:p>
        </p:txBody>
      </p:sp>
      <p:pic>
        <p:nvPicPr>
          <p:cNvPr id="476" name="Google Shape;476;p7" descr="http://nauka.pnu.edu.ua/wp-content/uploads/sites/122/2018/04/structure-300x177.jpg"/>
          <p:cNvPicPr preferRelativeResize="0"/>
          <p:nvPr/>
        </p:nvPicPr>
        <p:blipFill rotWithShape="1">
          <a:blip r:embed="rId3">
            <a:alphaModFix/>
          </a:blip>
          <a:srcRect/>
          <a:stretch/>
        </p:blipFill>
        <p:spPr>
          <a:xfrm>
            <a:off x="7313046" y="2930544"/>
            <a:ext cx="4668335" cy="2996043"/>
          </a:xfrm>
          <a:prstGeom prst="rect">
            <a:avLst/>
          </a:prstGeom>
          <a:noFill/>
          <a:ln>
            <a:noFill/>
          </a:ln>
        </p:spPr>
      </p:pic>
      <p:pic>
        <p:nvPicPr>
          <p:cNvPr id="477" name="Google Shape;477;p7" descr="D:\Lyubomyr\Парк\лого\для перегляду\logo.png"/>
          <p:cNvPicPr preferRelativeResize="0"/>
          <p:nvPr/>
        </p:nvPicPr>
        <p:blipFill rotWithShape="1">
          <a:blip r:embed="rId4">
            <a:alphaModFix/>
          </a:blip>
          <a:srcRect/>
          <a:stretch/>
        </p:blipFill>
        <p:spPr>
          <a:xfrm>
            <a:off x="8393509" y="1826170"/>
            <a:ext cx="2670175" cy="801687"/>
          </a:xfrm>
          <a:prstGeom prst="rect">
            <a:avLst/>
          </a:prstGeom>
          <a:noFill/>
          <a:ln>
            <a:noFill/>
          </a:ln>
        </p:spPr>
      </p:pic>
      <p:sp>
        <p:nvSpPr>
          <p:cNvPr id="478" name="Google Shape;478;p7"/>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479" name="Google Shape;479;p7"/>
          <p:cNvPicPr preferRelativeResize="0"/>
          <p:nvPr/>
        </p:nvPicPr>
        <p:blipFill rotWithShape="1">
          <a:blip r:embed="rId5">
            <a:alphaModFix/>
          </a:blip>
          <a:srcRect/>
          <a:stretch/>
        </p:blipFill>
        <p:spPr>
          <a:xfrm>
            <a:off x="464086" y="0"/>
            <a:ext cx="1524009" cy="1524009"/>
          </a:xfrm>
          <a:prstGeom prst="rect">
            <a:avLst/>
          </a:prstGeom>
          <a:noFill/>
          <a:ln>
            <a:noFill/>
          </a:ln>
        </p:spPr>
      </p:pic>
      <p:pic>
        <p:nvPicPr>
          <p:cNvPr id="480" name="Google Shape;480;p7" descr="https://lh4.googleusercontent.com/aCV4thMyDID-7dsZRI-Rt2SzhMCm4F3FV2PYoHGTSpoOWtliE7eHvOToaCyrY08f-vsiUm0zYWjKQlJZY5bM9shRF2lrwByReyJBy86LlAj1ZNHkvJr8YElgX73-xB6KAnFPSjU"/>
          <p:cNvPicPr preferRelativeResize="0"/>
          <p:nvPr/>
        </p:nvPicPr>
        <p:blipFill rotWithShape="1">
          <a:blip r:embed="rId6">
            <a:alphaModFix/>
          </a:blip>
          <a:srcRect l="17951" t="26931" r="15062" b="13101"/>
          <a:stretch/>
        </p:blipFill>
        <p:spPr>
          <a:xfrm>
            <a:off x="7306372" y="3570203"/>
            <a:ext cx="4681681" cy="2356384"/>
          </a:xfrm>
          <a:prstGeom prst="rect">
            <a:avLst/>
          </a:prstGeom>
          <a:noFill/>
          <a:ln>
            <a:noFill/>
          </a:ln>
        </p:spPr>
      </p:pic>
      <p:pic>
        <p:nvPicPr>
          <p:cNvPr id="481" name="Google Shape;481;p7"/>
          <p:cNvPicPr preferRelativeResize="0"/>
          <p:nvPr/>
        </p:nvPicPr>
        <p:blipFill rotWithShape="1">
          <a:blip r:embed="rId5">
            <a:alphaModFix/>
          </a:blip>
          <a:srcRect/>
          <a:stretch/>
        </p:blipFill>
        <p:spPr>
          <a:xfrm>
            <a:off x="9334322" y="2781655"/>
            <a:ext cx="788548" cy="788548"/>
          </a:xfrm>
          <a:prstGeom prst="rect">
            <a:avLst/>
          </a:prstGeom>
          <a:noFill/>
          <a:ln>
            <a:noFill/>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8"/>
          <p:cNvSpPr txBox="1"/>
          <p:nvPr/>
        </p:nvSpPr>
        <p:spPr>
          <a:xfrm>
            <a:off x="719137" y="1528762"/>
            <a:ext cx="11074400" cy="368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800"/>
              <a:buFont typeface="Arial"/>
              <a:buNone/>
            </a:pPr>
            <a:r>
              <a:rPr lang="ru-RU" sz="1800" b="1" i="0" u="none" strike="noStrike" cap="none">
                <a:solidFill>
                  <a:srgbClr val="C00000"/>
                </a:solidFill>
                <a:latin typeface="Georgia"/>
                <a:ea typeface="Georgia"/>
                <a:cs typeface="Georgia"/>
                <a:sym typeface="Georgia"/>
              </a:rPr>
              <a:t>Publishing activity of the University in the SCOPUS indexed editions</a:t>
            </a:r>
            <a:endParaRPr sz="1400" b="0" i="0" u="none" strike="noStrike" cap="none">
              <a:solidFill>
                <a:srgbClr val="000000"/>
              </a:solidFill>
              <a:latin typeface="Georgia"/>
              <a:ea typeface="Georgia"/>
              <a:cs typeface="Georgia"/>
              <a:sym typeface="Georgia"/>
            </a:endParaRPr>
          </a:p>
        </p:txBody>
      </p:sp>
      <p:sp>
        <p:nvSpPr>
          <p:cNvPr id="487" name="Google Shape;487;p8"/>
          <p:cNvSpPr/>
          <p:nvPr/>
        </p:nvSpPr>
        <p:spPr>
          <a:xfrm>
            <a:off x="320109" y="2208221"/>
            <a:ext cx="11872685"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chemeClr val="lt1"/>
              </a:buClr>
              <a:buSzPts val="1800"/>
              <a:buFont typeface="Book Antiqua"/>
              <a:buNone/>
            </a:pPr>
            <a:endParaRPr sz="1800" b="1" i="0" u="none" strike="noStrike" cap="none">
              <a:solidFill>
                <a:srgbClr val="0B2673"/>
              </a:solidFill>
              <a:latin typeface="Georgia"/>
              <a:ea typeface="Georgia"/>
              <a:cs typeface="Georgia"/>
              <a:sym typeface="Georgia"/>
            </a:endParaRPr>
          </a:p>
          <a:p>
            <a:pPr marL="285750" marR="0" lvl="0" indent="-285750" algn="l" rtl="0">
              <a:lnSpc>
                <a:spcPct val="100000"/>
              </a:lnSpc>
              <a:spcBef>
                <a:spcPts val="0"/>
              </a:spcBef>
              <a:spcAft>
                <a:spcPts val="0"/>
              </a:spcAft>
              <a:buClr>
                <a:srgbClr val="0B2673"/>
              </a:buClr>
              <a:buSzPts val="1800"/>
              <a:buFont typeface="Tahoma"/>
              <a:buNone/>
            </a:pPr>
            <a:r>
              <a:rPr lang="ru-RU" sz="1800" b="1" i="0" u="none" strike="noStrike" cap="none">
                <a:solidFill>
                  <a:srgbClr val="0B2673"/>
                </a:solidFill>
                <a:latin typeface="Georgia"/>
                <a:ea typeface="Georgia"/>
                <a:cs typeface="Georgia"/>
                <a:sym typeface="Georgia"/>
              </a:rPr>
              <a:t>  </a:t>
            </a:r>
            <a:endParaRPr sz="1800" b="1" i="0" u="none" strike="noStrike" cap="none">
              <a:solidFill>
                <a:srgbClr val="0B2673"/>
              </a:solidFill>
              <a:latin typeface="Georgia"/>
              <a:ea typeface="Georgia"/>
              <a:cs typeface="Georgia"/>
              <a:sym typeface="Georgia"/>
            </a:endParaRPr>
          </a:p>
        </p:txBody>
      </p:sp>
      <p:sp>
        <p:nvSpPr>
          <p:cNvPr id="488" name="Google Shape;488;p8"/>
          <p:cNvSpPr txBox="1"/>
          <p:nvPr/>
        </p:nvSpPr>
        <p:spPr>
          <a:xfrm>
            <a:off x="1587" y="3959225"/>
            <a:ext cx="184150" cy="3683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489" name="Google Shape;489;p8"/>
          <p:cNvPicPr preferRelativeResize="0"/>
          <p:nvPr/>
        </p:nvPicPr>
        <p:blipFill rotWithShape="1">
          <a:blip r:embed="rId3">
            <a:alphaModFix/>
          </a:blip>
          <a:srcRect/>
          <a:stretch/>
        </p:blipFill>
        <p:spPr>
          <a:xfrm>
            <a:off x="7080250" y="4192587"/>
            <a:ext cx="4224337" cy="2511425"/>
          </a:xfrm>
          <a:prstGeom prst="rect">
            <a:avLst/>
          </a:prstGeom>
          <a:noFill/>
          <a:ln>
            <a:noFill/>
          </a:ln>
        </p:spPr>
      </p:pic>
      <p:graphicFrame>
        <p:nvGraphicFramePr>
          <p:cNvPr id="490" name="Google Shape;490;p8"/>
          <p:cNvGraphicFramePr/>
          <p:nvPr/>
        </p:nvGraphicFramePr>
        <p:xfrm>
          <a:off x="1587" y="2147887"/>
          <a:ext cx="6145212" cy="4710112"/>
        </p:xfrm>
        <a:graphic>
          <a:graphicData uri="http://schemas.openxmlformats.org/presentationml/2006/ole">
            <mc:AlternateContent xmlns:mc="http://schemas.openxmlformats.org/markup-compatibility/2006">
              <mc:Choice xmlns:v="urn:schemas-microsoft-com:vml" Requires="v">
                <p:oleObj r:id="rId4" imgW="6145212" imgH="4710112" progId="">
                  <p:embed/>
                </p:oleObj>
              </mc:Choice>
              <mc:Fallback>
                <p:oleObj r:id="rId4" imgW="6145212" imgH="4710112" progId="">
                  <p:embed/>
                  <p:pic>
                    <p:nvPicPr>
                      <p:cNvPr id="490" name="Google Shape;490;p8"/>
                      <p:cNvPicPr preferRelativeResize="0"/>
                      <p:nvPr/>
                    </p:nvPicPr>
                    <p:blipFill rotWithShape="1">
                      <a:blip r:embed="rId5">
                        <a:alphaModFix/>
                      </a:blip>
                      <a:srcRect/>
                      <a:stretch/>
                    </p:blipFill>
                    <p:spPr>
                      <a:xfrm>
                        <a:off x="1587" y="2147887"/>
                        <a:ext cx="6145212" cy="4710112"/>
                      </a:xfrm>
                      <a:prstGeom prst="rect">
                        <a:avLst/>
                      </a:prstGeom>
                      <a:noFill/>
                      <a:ln>
                        <a:noFill/>
                      </a:ln>
                    </p:spPr>
                  </p:pic>
                </p:oleObj>
              </mc:Fallback>
            </mc:AlternateContent>
          </a:graphicData>
        </a:graphic>
      </p:graphicFrame>
      <p:sp>
        <p:nvSpPr>
          <p:cNvPr id="491" name="Google Shape;491;p8"/>
          <p:cNvSpPr txBox="1"/>
          <p:nvPr/>
        </p:nvSpPr>
        <p:spPr>
          <a:xfrm>
            <a:off x="6146800" y="1903357"/>
            <a:ext cx="5845200" cy="2308284"/>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0B2673"/>
              </a:buClr>
              <a:buSzPts val="1800"/>
              <a:buFont typeface="Times New Roman"/>
              <a:buNone/>
            </a:pPr>
            <a:r>
              <a:rPr lang="ru-RU" sz="1800" b="0" i="0" u="none" strike="noStrike" cap="none">
                <a:solidFill>
                  <a:srgbClr val="0B2673"/>
                </a:solidFill>
                <a:latin typeface="Georgia"/>
                <a:ea typeface="Georgia"/>
                <a:cs typeface="Georgia"/>
                <a:sym typeface="Georgia"/>
              </a:rPr>
              <a:t>-  in the ranking of </a:t>
            </a:r>
            <a:r>
              <a:rPr lang="ru-RU" sz="1800" b="0" i="0" u="none" strike="noStrike" cap="none">
                <a:solidFill>
                  <a:schemeClr val="dk1"/>
                </a:solidFill>
                <a:latin typeface="Georgia"/>
                <a:ea typeface="Georgia"/>
                <a:cs typeface="Georgia"/>
                <a:sym typeface="Georgia"/>
              </a:rPr>
              <a:t>higher educational institutions according of the SCOPUS database</a:t>
            </a:r>
            <a:r>
              <a:rPr lang="ru-RU" sz="1800" b="0" i="0" u="none" strike="noStrike" cap="none">
                <a:solidFill>
                  <a:srgbClr val="0B2673"/>
                </a:solidFill>
                <a:latin typeface="Georgia"/>
                <a:ea typeface="Georgia"/>
                <a:cs typeface="Georgia"/>
                <a:sym typeface="Georgia"/>
              </a:rPr>
              <a:t> the University is on 13th place  (2020 )</a:t>
            </a:r>
            <a:endParaRPr sz="1400" b="0" i="0" u="none" strike="noStrike" cap="none">
              <a:solidFill>
                <a:srgbClr val="000000"/>
              </a:solidFill>
              <a:latin typeface="Georgia"/>
              <a:ea typeface="Georgia"/>
              <a:cs typeface="Georgia"/>
              <a:sym typeface="Georgia"/>
            </a:endParaRPr>
          </a:p>
          <a:p>
            <a:pPr marL="0" marR="0" lvl="0" indent="0" algn="just" rtl="0">
              <a:lnSpc>
                <a:spcPct val="100000"/>
              </a:lnSpc>
              <a:spcBef>
                <a:spcPts val="0"/>
              </a:spcBef>
              <a:spcAft>
                <a:spcPts val="0"/>
              </a:spcAft>
              <a:buClr>
                <a:srgbClr val="0B2673"/>
              </a:buClr>
              <a:buSzPts val="1800"/>
              <a:buFont typeface="Times New Roman"/>
              <a:buNone/>
            </a:pPr>
            <a:r>
              <a:rPr lang="ru-RU" sz="1800" b="0" i="0" u="none" strike="noStrike" cap="none">
                <a:solidFill>
                  <a:srgbClr val="0B2673"/>
                </a:solidFill>
                <a:latin typeface="Georgia"/>
                <a:ea typeface="Georgia"/>
                <a:cs typeface="Georgia"/>
                <a:sym typeface="Georgia"/>
              </a:rPr>
              <a:t> </a:t>
            </a:r>
            <a:endParaRPr sz="1400" b="0" i="0" u="none" strike="noStrike" cap="none">
              <a:solidFill>
                <a:srgbClr val="000000"/>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Times New Roman"/>
              <a:buChar char="-"/>
            </a:pPr>
            <a:r>
              <a:rPr lang="ru-RU" sz="1800" b="0" i="0" u="none" strike="noStrike" cap="none">
                <a:solidFill>
                  <a:srgbClr val="0B2673"/>
                </a:solidFill>
                <a:latin typeface="Georgia"/>
                <a:ea typeface="Georgia"/>
                <a:cs typeface="Georgia"/>
                <a:sym typeface="Georgia"/>
              </a:rPr>
              <a:t> university h-index = 45</a:t>
            </a:r>
            <a:endParaRPr sz="1400" b="0" i="0" u="none" strike="noStrike" cap="none">
              <a:solidFill>
                <a:srgbClr val="000000"/>
              </a:solidFill>
              <a:latin typeface="Georgia"/>
              <a:ea typeface="Georgia"/>
              <a:cs typeface="Georgia"/>
              <a:sym typeface="Georgia"/>
            </a:endParaRPr>
          </a:p>
          <a:p>
            <a:pPr marL="0" marR="0" lvl="0" indent="0" algn="just" rtl="0">
              <a:lnSpc>
                <a:spcPct val="100000"/>
              </a:lnSpc>
              <a:spcBef>
                <a:spcPts val="0"/>
              </a:spcBef>
              <a:spcAft>
                <a:spcPts val="0"/>
              </a:spcAft>
              <a:buClr>
                <a:schemeClr val="lt1"/>
              </a:buClr>
              <a:buSzPts val="1800"/>
              <a:buFont typeface="Book Antiqua"/>
              <a:buNone/>
            </a:pPr>
            <a:endParaRPr sz="1800" b="0" i="0" u="none" strike="noStrike" cap="none">
              <a:solidFill>
                <a:srgbClr val="0B2673"/>
              </a:solidFill>
              <a:latin typeface="Georgia"/>
              <a:ea typeface="Georgia"/>
              <a:cs typeface="Georgia"/>
              <a:sym typeface="Georgia"/>
            </a:endParaRPr>
          </a:p>
          <a:p>
            <a:pPr marL="0" marR="0" lvl="0" indent="-114300" algn="just" rtl="0">
              <a:lnSpc>
                <a:spcPct val="100000"/>
              </a:lnSpc>
              <a:spcBef>
                <a:spcPts val="0"/>
              </a:spcBef>
              <a:spcAft>
                <a:spcPts val="0"/>
              </a:spcAft>
              <a:buClr>
                <a:srgbClr val="0B2673"/>
              </a:buClr>
              <a:buSzPts val="1800"/>
              <a:buFont typeface="Times New Roman"/>
              <a:buChar char="-"/>
            </a:pPr>
            <a:r>
              <a:rPr lang="ru-RU" sz="1800" b="0" i="0" u="none" strike="noStrike" cap="none">
                <a:solidFill>
                  <a:srgbClr val="0B2673"/>
                </a:solidFill>
                <a:latin typeface="Georgia"/>
                <a:ea typeface="Georgia"/>
                <a:cs typeface="Georgia"/>
                <a:sym typeface="Georgia"/>
              </a:rPr>
              <a:t> 2 university journals are included to the bases of SCOPUS and Web of Science</a:t>
            </a:r>
            <a:endParaRPr sz="1400" b="0" i="0" u="none" strike="noStrike" cap="none">
              <a:solidFill>
                <a:srgbClr val="000000"/>
              </a:solidFill>
              <a:latin typeface="Georgia"/>
              <a:ea typeface="Georgia"/>
              <a:cs typeface="Georgia"/>
              <a:sym typeface="Georgia"/>
            </a:endParaRPr>
          </a:p>
        </p:txBody>
      </p:sp>
      <p:sp>
        <p:nvSpPr>
          <p:cNvPr id="492" name="Google Shape;492;p8"/>
          <p:cNvSpPr txBox="1"/>
          <p:nvPr/>
        </p:nvSpPr>
        <p:spPr>
          <a:xfrm>
            <a:off x="2180718" y="519112"/>
            <a:ext cx="778341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NATIONAL UNIVERSITY</a:t>
            </a: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endParaRPr sz="1800" b="1" i="0" u="none" strike="noStrike" cap="none">
              <a:solidFill>
                <a:schemeClr val="lt1"/>
              </a:solidFill>
              <a:latin typeface="Georgia"/>
              <a:ea typeface="Georgia"/>
              <a:cs typeface="Georgia"/>
              <a:sym typeface="Georgia"/>
            </a:endParaRPr>
          </a:p>
        </p:txBody>
      </p:sp>
      <p:pic>
        <p:nvPicPr>
          <p:cNvPr id="493" name="Google Shape;493;p8"/>
          <p:cNvPicPr preferRelativeResize="0"/>
          <p:nvPr/>
        </p:nvPicPr>
        <p:blipFill rotWithShape="1">
          <a:blip r:embed="rId6">
            <a:alphaModFix/>
          </a:blip>
          <a:srcRect/>
          <a:stretch/>
        </p:blipFill>
        <p:spPr>
          <a:xfrm>
            <a:off x="464086" y="0"/>
            <a:ext cx="1524009" cy="1524009"/>
          </a:xfrm>
          <a:prstGeom prst="rect">
            <a:avLst/>
          </a:prstGeom>
          <a:noFill/>
          <a:ln>
            <a:noFill/>
          </a:ln>
        </p:spPr>
      </p:pic>
      <p:pic>
        <p:nvPicPr>
          <p:cNvPr id="494" name="Google Shape;494;p8" descr="https://lh5.googleusercontent.com/JTP_IxOxPG4_5U1y2AJ0kN-aDDVcLaLIUlTh-3uml6jG_5L88zJjGR5cuh-Ew3QPSrcPU1KgPHoBqA9ZyXOryYeKo4z4_W1D08aFhVypdVRHhjedA0nhWJ7XNCO67bkkcFjVFa4"/>
          <p:cNvPicPr preferRelativeResize="0"/>
          <p:nvPr/>
        </p:nvPicPr>
        <p:blipFill rotWithShape="1">
          <a:blip r:embed="rId7">
            <a:alphaModFix/>
          </a:blip>
          <a:srcRect/>
          <a:stretch/>
        </p:blipFill>
        <p:spPr>
          <a:xfrm>
            <a:off x="9069400" y="59003"/>
            <a:ext cx="3114675" cy="1257301"/>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9"/>
          <p:cNvSpPr txBox="1"/>
          <p:nvPr/>
        </p:nvSpPr>
        <p:spPr>
          <a:xfrm>
            <a:off x="4984225" y="592125"/>
            <a:ext cx="6604500" cy="5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VASYL STEFANYK PRECARPATHIAN </a:t>
            </a:r>
            <a:endParaRPr sz="1400" b="1" i="0" u="none" strike="noStrike" cap="none">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chemeClr val="lt1"/>
              </a:buClr>
              <a:buSzPts val="1400"/>
              <a:buFont typeface="Arial"/>
              <a:buNone/>
            </a:pPr>
            <a:r>
              <a:rPr lang="ru-RU" sz="1400" b="1" i="0" u="none" strike="noStrike" cap="none">
                <a:solidFill>
                  <a:schemeClr val="lt1"/>
                </a:solidFill>
                <a:latin typeface="Georgia"/>
                <a:ea typeface="Georgia"/>
                <a:cs typeface="Georgia"/>
                <a:sym typeface="Georgia"/>
              </a:rPr>
              <a:t>NATIONAL UNIVERSITY</a:t>
            </a:r>
            <a:endParaRPr sz="1400" b="0" i="0" u="none" strike="noStrike" cap="none">
              <a:solidFill>
                <a:srgbClr val="000000"/>
              </a:solidFill>
              <a:latin typeface="Georgia"/>
              <a:ea typeface="Georgia"/>
              <a:cs typeface="Georgia"/>
              <a:sym typeface="Georgia"/>
            </a:endParaRPr>
          </a:p>
        </p:txBody>
      </p:sp>
      <p:sp>
        <p:nvSpPr>
          <p:cNvPr id="501" name="Google Shape;501;p9"/>
          <p:cNvSpPr txBox="1"/>
          <p:nvPr/>
        </p:nvSpPr>
        <p:spPr>
          <a:xfrm>
            <a:off x="3159125" y="1890712"/>
            <a:ext cx="60960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ru-RU" sz="2400" b="0" i="0" u="none" strike="noStrike" cap="none">
                <a:solidFill>
                  <a:schemeClr val="dk1"/>
                </a:solidFill>
                <a:latin typeface="Georgia"/>
                <a:ea typeface="Georgia"/>
                <a:cs typeface="Georgia"/>
                <a:sym typeface="Georgia"/>
              </a:rPr>
              <a:t>Over the past 7 years, various projects have been implemented at the university for a total amount of $ 3,945,958.7 USA</a:t>
            </a:r>
            <a:endParaRPr sz="1400" b="0" i="0" u="none" strike="noStrike" cap="none">
              <a:solidFill>
                <a:srgbClr val="000000"/>
              </a:solidFill>
              <a:latin typeface="Georgia"/>
              <a:ea typeface="Georgia"/>
              <a:cs typeface="Georgia"/>
              <a:sym typeface="Georgia"/>
            </a:endParaRPr>
          </a:p>
        </p:txBody>
      </p:sp>
      <p:pic>
        <p:nvPicPr>
          <p:cNvPr id="502" name="Google Shape;502;p9"/>
          <p:cNvPicPr preferRelativeResize="0"/>
          <p:nvPr/>
        </p:nvPicPr>
        <p:blipFill rotWithShape="1">
          <a:blip r:embed="rId3">
            <a:alphaModFix/>
          </a:blip>
          <a:srcRect/>
          <a:stretch/>
        </p:blipFill>
        <p:spPr>
          <a:xfrm>
            <a:off x="1587" y="0"/>
            <a:ext cx="3001962" cy="6723062"/>
          </a:xfrm>
          <a:prstGeom prst="rect">
            <a:avLst/>
          </a:prstGeom>
          <a:noFill/>
          <a:ln>
            <a:noFill/>
          </a:ln>
        </p:spPr>
      </p:pic>
      <p:pic>
        <p:nvPicPr>
          <p:cNvPr id="503" name="Google Shape;503;p9"/>
          <p:cNvPicPr preferRelativeResize="0"/>
          <p:nvPr/>
        </p:nvPicPr>
        <p:blipFill rotWithShape="1">
          <a:blip r:embed="rId4">
            <a:alphaModFix/>
          </a:blip>
          <a:srcRect/>
          <a:stretch/>
        </p:blipFill>
        <p:spPr>
          <a:xfrm>
            <a:off x="9469437" y="39687"/>
            <a:ext cx="2724150" cy="6818312"/>
          </a:xfrm>
          <a:prstGeom prst="rect">
            <a:avLst/>
          </a:prstGeom>
          <a:noFill/>
          <a:ln>
            <a:noFill/>
          </a:ln>
        </p:spPr>
      </p:pic>
      <p:pic>
        <p:nvPicPr>
          <p:cNvPr id="504" name="Google Shape;504;p9"/>
          <p:cNvPicPr preferRelativeResize="0"/>
          <p:nvPr/>
        </p:nvPicPr>
        <p:blipFill rotWithShape="1">
          <a:blip r:embed="rId5">
            <a:alphaModFix/>
          </a:blip>
          <a:srcRect t="4426"/>
          <a:stretch/>
        </p:blipFill>
        <p:spPr>
          <a:xfrm>
            <a:off x="4656137" y="3460750"/>
            <a:ext cx="3348037" cy="2125662"/>
          </a:xfrm>
          <a:prstGeom prst="rect">
            <a:avLst/>
          </a:prstGeom>
          <a:noFill/>
          <a:ln>
            <a:noFill/>
          </a:ln>
        </p:spPr>
      </p:pic>
      <p:sp>
        <p:nvSpPr>
          <p:cNvPr id="505" name="Google Shape;505;p9"/>
          <p:cNvSpPr txBox="1"/>
          <p:nvPr/>
        </p:nvSpPr>
        <p:spPr>
          <a:xfrm>
            <a:off x="3159125" y="5845175"/>
            <a:ext cx="6096000" cy="6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ru-RU" sz="1800" b="0" i="0" u="none" strike="noStrike" cap="none">
                <a:solidFill>
                  <a:schemeClr val="dk1"/>
                </a:solidFill>
                <a:latin typeface="Georgia"/>
                <a:ea typeface="Georgia"/>
                <a:cs typeface="Georgia"/>
                <a:sym typeface="Georgia"/>
              </a:rPr>
              <a:t>In 2019, 5 new international scientific projects of various foundations were won</a:t>
            </a:r>
            <a:endParaRPr sz="1400" b="0" i="0" u="none" strike="noStrike" cap="none">
              <a:solidFill>
                <a:srgbClr val="000000"/>
              </a:solidFill>
              <a:latin typeface="Georgia"/>
              <a:ea typeface="Georgia"/>
              <a:cs typeface="Georgia"/>
              <a:sym typeface="Georgia"/>
            </a:endParaRPr>
          </a:p>
        </p:txBody>
      </p:sp>
      <p:pic>
        <p:nvPicPr>
          <p:cNvPr id="506" name="Google Shape;506;p9"/>
          <p:cNvPicPr preferRelativeResize="0"/>
          <p:nvPr/>
        </p:nvPicPr>
        <p:blipFill rotWithShape="1">
          <a:blip r:embed="rId6">
            <a:alphaModFix/>
          </a:blip>
          <a:srcRect/>
          <a:stretch/>
        </p:blipFill>
        <p:spPr>
          <a:xfrm>
            <a:off x="3217861" y="-17685"/>
            <a:ext cx="1524009" cy="1524009"/>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name="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S103431374">
  <a:themeElements>
    <a:clrScheme name="Другая 2">
      <a:dk1>
        <a:srgbClr val="0B2673"/>
      </a:dk1>
      <a:lt1>
        <a:srgbClr val="FFFFFF"/>
      </a:lt1>
      <a:dk2>
        <a:srgbClr val="000000"/>
      </a:dk2>
      <a:lt2>
        <a:srgbClr val="F2F2F2"/>
      </a:lt2>
      <a:accent1>
        <a:srgbClr val="0B6095"/>
      </a:accent1>
      <a:accent2>
        <a:srgbClr val="D7AC0F"/>
      </a:accent2>
      <a:accent3>
        <a:srgbClr val="EFC119"/>
      </a:accent3>
      <a:accent4>
        <a:srgbClr val="969890"/>
      </a:accent4>
      <a:accent5>
        <a:srgbClr val="0B6095"/>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S103431374">
  <a:themeElements>
    <a:clrScheme name="Другая 2">
      <a:dk1>
        <a:srgbClr val="0B2673"/>
      </a:dk1>
      <a:lt1>
        <a:srgbClr val="FFFFFF"/>
      </a:lt1>
      <a:dk2>
        <a:srgbClr val="000000"/>
      </a:dk2>
      <a:lt2>
        <a:srgbClr val="F2F2F2"/>
      </a:lt2>
      <a:accent1>
        <a:srgbClr val="0B6095"/>
      </a:accent1>
      <a:accent2>
        <a:srgbClr val="D7AC0F"/>
      </a:accent2>
      <a:accent3>
        <a:srgbClr val="EFC119"/>
      </a:accent3>
      <a:accent4>
        <a:srgbClr val="969890"/>
      </a:accent4>
      <a:accent5>
        <a:srgbClr val="0B6095"/>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S103431374">
  <a:themeElements>
    <a:clrScheme name="Другая 2">
      <a:dk1>
        <a:srgbClr val="0B2673"/>
      </a:dk1>
      <a:lt1>
        <a:srgbClr val="FFFFFF"/>
      </a:lt1>
      <a:dk2>
        <a:srgbClr val="000000"/>
      </a:dk2>
      <a:lt2>
        <a:srgbClr val="F2F2F2"/>
      </a:lt2>
      <a:accent1>
        <a:srgbClr val="0B6095"/>
      </a:accent1>
      <a:accent2>
        <a:srgbClr val="D7AC0F"/>
      </a:accent2>
      <a:accent3>
        <a:srgbClr val="EFC119"/>
      </a:accent3>
      <a:accent4>
        <a:srgbClr val="969890"/>
      </a:accent4>
      <a:accent5>
        <a:srgbClr val="0B6095"/>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2256</Words>
  <Application>Microsoft Office PowerPoint</Application>
  <PresentationFormat>Довільний</PresentationFormat>
  <Paragraphs>554</Paragraphs>
  <Slides>30</Slides>
  <Notes>30</Notes>
  <HiddenSlides>0</HiddenSlides>
  <MMClips>0</MMClips>
  <ScaleCrop>false</ScaleCrop>
  <HeadingPairs>
    <vt:vector size="8" baseType="variant">
      <vt:variant>
        <vt:lpstr>Використані шрифти</vt:lpstr>
      </vt:variant>
      <vt:variant>
        <vt:i4>5</vt:i4>
      </vt:variant>
      <vt:variant>
        <vt:lpstr>Тема</vt:lpstr>
      </vt:variant>
      <vt:variant>
        <vt:i4>7</vt:i4>
      </vt:variant>
      <vt:variant>
        <vt:lpstr>Вбудовані сервери OLE</vt:lpstr>
      </vt:variant>
      <vt:variant>
        <vt:i4>0</vt:i4>
      </vt:variant>
      <vt:variant>
        <vt:lpstr>Заголовки слайдів</vt:lpstr>
      </vt:variant>
      <vt:variant>
        <vt:i4>30</vt:i4>
      </vt:variant>
    </vt:vector>
  </HeadingPairs>
  <TitlesOfParts>
    <vt:vector size="42" baseType="lpstr">
      <vt:lpstr>Book Antiqua</vt:lpstr>
      <vt:lpstr>Georgia</vt:lpstr>
      <vt:lpstr>Arial</vt:lpstr>
      <vt:lpstr>Times New Roman</vt:lpstr>
      <vt:lpstr>Tahoma</vt:lpstr>
      <vt:lpstr>2_Тема Office</vt:lpstr>
      <vt:lpstr>Тема Office</vt:lpstr>
      <vt:lpstr>TS103431374</vt:lpstr>
      <vt:lpstr>1_TS103431374</vt:lpstr>
      <vt:lpstr>2_TS103431374</vt:lpstr>
      <vt:lpstr>1_Тема Office</vt:lpstr>
      <vt:lpstr>3_Тема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Admin</dc:creator>
  <cp:lastModifiedBy>Руслан Запухляк</cp:lastModifiedBy>
  <cp:revision>2</cp:revision>
  <dcterms:created xsi:type="dcterms:W3CDTF">2014-11-09T18:44:19Z</dcterms:created>
  <dcterms:modified xsi:type="dcterms:W3CDTF">2021-03-27T07:04:11Z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TC034313749991</vt:lpwstr>
  </property>
</Properties>
</file>